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2" r:id="rId1"/>
  </p:sldMasterIdLst>
  <p:notesMasterIdLst>
    <p:notesMasterId r:id="rId14"/>
  </p:notesMasterIdLst>
  <p:sldIdLst>
    <p:sldId id="489" r:id="rId2"/>
    <p:sldId id="490" r:id="rId3"/>
    <p:sldId id="492" r:id="rId4"/>
    <p:sldId id="493" r:id="rId5"/>
    <p:sldId id="494" r:id="rId6"/>
    <p:sldId id="495" r:id="rId7"/>
    <p:sldId id="496" r:id="rId8"/>
    <p:sldId id="498" r:id="rId9"/>
    <p:sldId id="497" r:id="rId10"/>
    <p:sldId id="501" r:id="rId11"/>
    <p:sldId id="502" r:id="rId12"/>
    <p:sldId id="503" r:id="rId13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93CDDD"/>
    <a:srgbClr val="8064A2"/>
    <a:srgbClr val="9BBB59"/>
    <a:srgbClr val="C0504D"/>
    <a:srgbClr val="558ED5"/>
    <a:srgbClr val="C2CCFE"/>
    <a:srgbClr val="B2A6F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99762" autoAdjust="0"/>
  </p:normalViewPr>
  <p:slideViewPr>
    <p:cSldViewPr snapToGrid="0">
      <p:cViewPr>
        <p:scale>
          <a:sx n="90" d="100"/>
          <a:sy n="90" d="100"/>
        </p:scale>
        <p:origin x="-1440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3354" y="-108"/>
      </p:cViewPr>
      <p:guideLst>
        <p:guide orient="horz" pos="3126"/>
        <p:guide pos="2141"/>
      </p:guideLst>
    </p:cSldViewPr>
  </p:notes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33A8A-A4BC-414E-A2BA-0281AE08295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C21AAF-A6E1-48AC-9534-04FE0E1C3993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28625D4-E7C7-4553-9753-3B6961DA4918}" type="parTrans" cxnId="{262262A3-369A-45EC-9AF9-8E6503EAA143}">
      <dgm:prSet/>
      <dgm:spPr/>
      <dgm:t>
        <a:bodyPr/>
        <a:lstStyle/>
        <a:p>
          <a:endParaRPr lang="ru-RU"/>
        </a:p>
      </dgm:t>
    </dgm:pt>
    <dgm:pt modelId="{AC8A99EC-805F-475D-9889-8777BE578959}" type="sibTrans" cxnId="{262262A3-369A-45EC-9AF9-8E6503EAA143}">
      <dgm:prSet/>
      <dgm:spPr/>
      <dgm:t>
        <a:bodyPr/>
        <a:lstStyle/>
        <a:p>
          <a:endParaRPr lang="ru-RU"/>
        </a:p>
      </dgm:t>
    </dgm:pt>
    <dgm:pt modelId="{B998B4BB-DCF9-4218-B695-C729D2244070}">
      <dgm:prSet phldrT="[Текст]"/>
      <dgm:spPr/>
      <dgm:t>
        <a:bodyPr/>
        <a:lstStyle/>
        <a:p>
          <a:endParaRPr lang="ru-RU" dirty="0"/>
        </a:p>
      </dgm:t>
    </dgm:pt>
    <dgm:pt modelId="{3D0BAFEB-7038-40E5-93ED-2935773858A5}" type="parTrans" cxnId="{A70A309F-A701-4FC5-B054-E970056D70AD}">
      <dgm:prSet/>
      <dgm:spPr/>
      <dgm:t>
        <a:bodyPr/>
        <a:lstStyle/>
        <a:p>
          <a:endParaRPr lang="ru-RU"/>
        </a:p>
      </dgm:t>
    </dgm:pt>
    <dgm:pt modelId="{B2BFEDE8-F996-4AB0-9180-3C96F3411BBF}" type="sibTrans" cxnId="{A70A309F-A701-4FC5-B054-E970056D70AD}">
      <dgm:prSet/>
      <dgm:spPr/>
      <dgm:t>
        <a:bodyPr/>
        <a:lstStyle/>
        <a:p>
          <a:endParaRPr lang="ru-RU"/>
        </a:p>
      </dgm:t>
    </dgm:pt>
    <dgm:pt modelId="{D4ED6595-C974-4D23-8F53-A843503ED2F4}" type="pres">
      <dgm:prSet presAssocID="{2F033A8A-A4BC-414E-A2BA-0281AE08295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D1957C-54CF-45A6-B078-5DBA3C429949}" type="pres">
      <dgm:prSet presAssocID="{23C21AAF-A6E1-48AC-9534-04FE0E1C3993}" presName="linNode" presStyleCnt="0"/>
      <dgm:spPr/>
    </dgm:pt>
    <dgm:pt modelId="{14A15903-DA89-44D6-94EF-9587D634D32B}" type="pres">
      <dgm:prSet presAssocID="{23C21AAF-A6E1-48AC-9534-04FE0E1C3993}" presName="parentShp" presStyleLbl="node1" presStyleIdx="0" presStyleCnt="1" custScaleX="132792" custLinFactNeighborX="-5844" custLinFactNeighborY="-37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9EA69-D6F1-4E29-AF44-2D74BFB93510}" type="pres">
      <dgm:prSet presAssocID="{23C21AAF-A6E1-48AC-9534-04FE0E1C3993}" presName="childShp" presStyleLbl="bgAccFollowNode1" presStyleIdx="0" presStyleCnt="1" custScaleX="59091" custScaleY="23912" custLinFactNeighborX="-8279" custLinFactNeighborY="1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0A309F-A701-4FC5-B054-E970056D70AD}" srcId="{23C21AAF-A6E1-48AC-9534-04FE0E1C3993}" destId="{B998B4BB-DCF9-4218-B695-C729D2244070}" srcOrd="0" destOrd="0" parTransId="{3D0BAFEB-7038-40E5-93ED-2935773858A5}" sibTransId="{B2BFEDE8-F996-4AB0-9180-3C96F3411BBF}"/>
    <dgm:cxn modelId="{789A45BF-09AF-4ED7-8383-601D258AF560}" type="presOf" srcId="{2F033A8A-A4BC-414E-A2BA-0281AE082950}" destId="{D4ED6595-C974-4D23-8F53-A843503ED2F4}" srcOrd="0" destOrd="0" presId="urn:microsoft.com/office/officeart/2005/8/layout/vList6"/>
    <dgm:cxn modelId="{B766A284-76CB-4AA2-95F4-7C15E6812E05}" type="presOf" srcId="{23C21AAF-A6E1-48AC-9534-04FE0E1C3993}" destId="{14A15903-DA89-44D6-94EF-9587D634D32B}" srcOrd="0" destOrd="0" presId="urn:microsoft.com/office/officeart/2005/8/layout/vList6"/>
    <dgm:cxn modelId="{262262A3-369A-45EC-9AF9-8E6503EAA143}" srcId="{2F033A8A-A4BC-414E-A2BA-0281AE082950}" destId="{23C21AAF-A6E1-48AC-9534-04FE0E1C3993}" srcOrd="0" destOrd="0" parTransId="{B28625D4-E7C7-4553-9753-3B6961DA4918}" sibTransId="{AC8A99EC-805F-475D-9889-8777BE578959}"/>
    <dgm:cxn modelId="{CBA79F94-D1A0-4F2D-93A0-50C38B196C3C}" type="presOf" srcId="{B998B4BB-DCF9-4218-B695-C729D2244070}" destId="{CBD9EA69-D6F1-4E29-AF44-2D74BFB93510}" srcOrd="0" destOrd="0" presId="urn:microsoft.com/office/officeart/2005/8/layout/vList6"/>
    <dgm:cxn modelId="{9B96FB72-CEC8-4429-97D3-54C3317B3164}" type="presParOf" srcId="{D4ED6595-C974-4D23-8F53-A843503ED2F4}" destId="{63D1957C-54CF-45A6-B078-5DBA3C429949}" srcOrd="0" destOrd="0" presId="urn:microsoft.com/office/officeart/2005/8/layout/vList6"/>
    <dgm:cxn modelId="{8C405EDC-3ABE-4D7E-AD30-F0C5BD9F0967}" type="presParOf" srcId="{63D1957C-54CF-45A6-B078-5DBA3C429949}" destId="{14A15903-DA89-44D6-94EF-9587D634D32B}" srcOrd="0" destOrd="0" presId="urn:microsoft.com/office/officeart/2005/8/layout/vList6"/>
    <dgm:cxn modelId="{EAE864C0-8F63-4BF5-AA42-01E39811DA94}" type="presParOf" srcId="{63D1957C-54CF-45A6-B078-5DBA3C429949}" destId="{CBD9EA69-D6F1-4E29-AF44-2D74BFB935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BCD8F31-928E-43DB-9EC1-4F7C53094D25}" type="doc">
      <dgm:prSet loTypeId="urn:microsoft.com/office/officeart/2005/8/layout/lProcess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6AC2588-73BD-46B7-83E4-C6E063FB57C1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Налоговые</a:t>
          </a:r>
        </a:p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4874DEC-D260-4FEB-88BD-195AD4BED3CA}" type="parTrans" cxnId="{527C382F-7D9C-4790-B86D-CB1E4A083846}">
      <dgm:prSet/>
      <dgm:spPr/>
      <dgm:t>
        <a:bodyPr/>
        <a:lstStyle/>
        <a:p>
          <a:endParaRPr lang="ru-RU"/>
        </a:p>
      </dgm:t>
    </dgm:pt>
    <dgm:pt modelId="{2BA049A7-5EC2-426E-BF34-A20530E6E8C7}" type="sibTrans" cxnId="{527C382F-7D9C-4790-B86D-CB1E4A083846}">
      <dgm:prSet/>
      <dgm:spPr/>
      <dgm:t>
        <a:bodyPr/>
        <a:lstStyle/>
        <a:p>
          <a:endParaRPr lang="ru-RU"/>
        </a:p>
      </dgm:t>
    </dgm:pt>
    <dgm:pt modelId="{B0B66721-6917-42A3-B059-B5DCF8B4A0BC}">
      <dgm:prSet phldrT="[Текст]" custT="1"/>
      <dgm:spPr/>
      <dgm:t>
        <a:bodyPr anchor="t"/>
        <a:lstStyle/>
        <a:p>
          <a:endParaRPr lang="ru-RU" sz="14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в бюджет от уплаты налогов, установленных Налоговым кодексом РФ:</a:t>
          </a:r>
        </a:p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налог на доходы физических лиц, акцизы, налоги на совокупный доход (УСН, ЕСХН, патент), налог на имущество физических лиц, земельный налог, госпошлина</a:t>
          </a:r>
          <a:endParaRPr lang="ru-RU" sz="14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B6F41D8-607C-4B5E-BAA9-5ABFB720DFFF}" type="parTrans" cxnId="{B6ADEBB3-00BE-4138-982F-F81D61F47AE9}">
      <dgm:prSet/>
      <dgm:spPr/>
      <dgm:t>
        <a:bodyPr/>
        <a:lstStyle/>
        <a:p>
          <a:endParaRPr lang="ru-RU"/>
        </a:p>
      </dgm:t>
    </dgm:pt>
    <dgm:pt modelId="{32AF3FDA-0283-4F0C-AE36-019A77DD1DD0}" type="sibTrans" cxnId="{B6ADEBB3-00BE-4138-982F-F81D61F47AE9}">
      <dgm:prSet/>
      <dgm:spPr/>
      <dgm:t>
        <a:bodyPr/>
        <a:lstStyle/>
        <a:p>
          <a:endParaRPr lang="ru-RU"/>
        </a:p>
      </dgm:t>
    </dgm:pt>
    <dgm:pt modelId="{EA4B498D-8927-4090-A8BF-5E5FF6A31970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Неналоговые</a:t>
          </a:r>
        </a:p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</a:p>
      </dgm:t>
    </dgm:pt>
    <dgm:pt modelId="{8C5DBED3-E7A0-406B-93EE-8653F1359B72}" type="parTrans" cxnId="{353F4F6A-A976-4FC2-A9C5-028C58808867}">
      <dgm:prSet/>
      <dgm:spPr/>
      <dgm:t>
        <a:bodyPr/>
        <a:lstStyle/>
        <a:p>
          <a:endParaRPr lang="ru-RU"/>
        </a:p>
      </dgm:t>
    </dgm:pt>
    <dgm:pt modelId="{BC96886B-EFC4-4E00-922A-F64C105A1110}" type="sibTrans" cxnId="{353F4F6A-A976-4FC2-A9C5-028C58808867}">
      <dgm:prSet/>
      <dgm:spPr/>
      <dgm:t>
        <a:bodyPr/>
        <a:lstStyle/>
        <a:p>
          <a:endParaRPr lang="ru-RU"/>
        </a:p>
      </dgm:t>
    </dgm:pt>
    <dgm:pt modelId="{714FEB77-4F6A-4D5E-914D-6E5012080923}">
      <dgm:prSet phldrT="[Текст]" custT="1"/>
      <dgm:spPr/>
      <dgm:t>
        <a:bodyPr anchor="t"/>
        <a:lstStyle/>
        <a:p>
          <a:endParaRPr lang="ru-RU" sz="14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от аренды земли и имущества, доходы от продажи земли и имущества, поступления от платы за негативное воздействие на окружающую среду, штрафов и других платежей, установленных законодательством РФ</a:t>
          </a:r>
        </a:p>
      </dgm:t>
    </dgm:pt>
    <dgm:pt modelId="{B7EFB770-C84F-4ADA-A355-6565AEB78384}" type="parTrans" cxnId="{93049644-1DB2-406C-BA43-E0B13819C3BB}">
      <dgm:prSet/>
      <dgm:spPr/>
      <dgm:t>
        <a:bodyPr/>
        <a:lstStyle/>
        <a:p>
          <a:endParaRPr lang="ru-RU"/>
        </a:p>
      </dgm:t>
    </dgm:pt>
    <dgm:pt modelId="{ACE701C1-9C51-4E63-A338-F8342F05A8BD}" type="sibTrans" cxnId="{93049644-1DB2-406C-BA43-E0B13819C3BB}">
      <dgm:prSet/>
      <dgm:spPr/>
      <dgm:t>
        <a:bodyPr/>
        <a:lstStyle/>
        <a:p>
          <a:endParaRPr lang="ru-RU"/>
        </a:p>
      </dgm:t>
    </dgm:pt>
    <dgm:pt modelId="{20D605DF-1E72-44DE-A848-EF902B1491CB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Безвозмездные поступления</a:t>
          </a:r>
        </a:p>
      </dgm:t>
    </dgm:pt>
    <dgm:pt modelId="{D717C6E7-118D-4C71-8A01-03033AE0F031}" type="parTrans" cxnId="{389C7C2F-CD70-405F-9382-CA4C99FFEDEA}">
      <dgm:prSet/>
      <dgm:spPr/>
      <dgm:t>
        <a:bodyPr/>
        <a:lstStyle/>
        <a:p>
          <a:endParaRPr lang="ru-RU"/>
        </a:p>
      </dgm:t>
    </dgm:pt>
    <dgm:pt modelId="{B1759443-BA0B-4ED0-805E-8C942C24725B}" type="sibTrans" cxnId="{389C7C2F-CD70-405F-9382-CA4C99FFEDEA}">
      <dgm:prSet/>
      <dgm:spPr/>
      <dgm:t>
        <a:bodyPr/>
        <a:lstStyle/>
        <a:p>
          <a:endParaRPr lang="ru-RU"/>
        </a:p>
      </dgm:t>
    </dgm:pt>
    <dgm:pt modelId="{36D8F607-C70B-49E7-853A-393D914F85C3}">
      <dgm:prSet phldrT="[Текст]" custT="1"/>
      <dgm:spPr/>
      <dgm:t>
        <a:bodyPr anchor="t"/>
        <a:lstStyle/>
        <a:p>
          <a:endParaRPr lang="ru-RU" sz="14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от других бюджетов бюджетной системы</a:t>
          </a:r>
        </a:p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форме дотаций, субсидий, субвенций и иных межбюджетных трансфертов, безвозмездные поступления от организаций и граждан</a:t>
          </a:r>
        </a:p>
      </dgm:t>
    </dgm:pt>
    <dgm:pt modelId="{77C97E15-6341-449A-8727-6722818CE67A}" type="parTrans" cxnId="{568BF0C6-2E93-4601-B080-D25D61E2919F}">
      <dgm:prSet/>
      <dgm:spPr/>
      <dgm:t>
        <a:bodyPr/>
        <a:lstStyle/>
        <a:p>
          <a:endParaRPr lang="ru-RU"/>
        </a:p>
      </dgm:t>
    </dgm:pt>
    <dgm:pt modelId="{F8C96424-C550-4B6A-9CE0-CE4FCC1A1B12}" type="sibTrans" cxnId="{568BF0C6-2E93-4601-B080-D25D61E2919F}">
      <dgm:prSet/>
      <dgm:spPr/>
      <dgm:t>
        <a:bodyPr/>
        <a:lstStyle/>
        <a:p>
          <a:endParaRPr lang="ru-RU"/>
        </a:p>
      </dgm:t>
    </dgm:pt>
    <dgm:pt modelId="{C3C4C0DA-E8A0-4EF1-8898-FD7FADCF6A99}" type="pres">
      <dgm:prSet presAssocID="{3BCD8F31-928E-43DB-9EC1-4F7C53094D2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C484DB-A65A-4B93-B5A2-5CDBBED6BEDD}" type="pres">
      <dgm:prSet presAssocID="{F6AC2588-73BD-46B7-83E4-C6E063FB57C1}" presName="compNode" presStyleCnt="0"/>
      <dgm:spPr/>
    </dgm:pt>
    <dgm:pt modelId="{5275C2D5-E19D-442F-80D6-4582640841AE}" type="pres">
      <dgm:prSet presAssocID="{F6AC2588-73BD-46B7-83E4-C6E063FB57C1}" presName="aNode" presStyleLbl="bgShp" presStyleIdx="0" presStyleCnt="3"/>
      <dgm:spPr/>
      <dgm:t>
        <a:bodyPr/>
        <a:lstStyle/>
        <a:p>
          <a:endParaRPr lang="ru-RU"/>
        </a:p>
      </dgm:t>
    </dgm:pt>
    <dgm:pt modelId="{A6795D5D-E216-47BB-8773-95385A6995D8}" type="pres">
      <dgm:prSet presAssocID="{F6AC2588-73BD-46B7-83E4-C6E063FB57C1}" presName="textNode" presStyleLbl="bgShp" presStyleIdx="0" presStyleCnt="3"/>
      <dgm:spPr/>
      <dgm:t>
        <a:bodyPr/>
        <a:lstStyle/>
        <a:p>
          <a:endParaRPr lang="ru-RU"/>
        </a:p>
      </dgm:t>
    </dgm:pt>
    <dgm:pt modelId="{1D9EEC3D-2A09-4DD5-A63E-31B39DDF7514}" type="pres">
      <dgm:prSet presAssocID="{F6AC2588-73BD-46B7-83E4-C6E063FB57C1}" presName="compChildNode" presStyleCnt="0"/>
      <dgm:spPr/>
    </dgm:pt>
    <dgm:pt modelId="{A34DC703-B219-460E-89C6-0CCDAB528C84}" type="pres">
      <dgm:prSet presAssocID="{F6AC2588-73BD-46B7-83E4-C6E063FB57C1}" presName="theInnerList" presStyleCnt="0"/>
      <dgm:spPr/>
    </dgm:pt>
    <dgm:pt modelId="{6057D8B2-388D-4D8F-B4AE-5A723E63AF69}" type="pres">
      <dgm:prSet presAssocID="{B0B66721-6917-42A3-B059-B5DCF8B4A0BC}" presName="childNode" presStyleLbl="node1" presStyleIdx="0" presStyleCnt="3" custScaleX="124854" custScaleY="114876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970850E6-65C3-4DE7-AEF4-D1942944C830}" type="pres">
      <dgm:prSet presAssocID="{F6AC2588-73BD-46B7-83E4-C6E063FB57C1}" presName="aSpace" presStyleCnt="0"/>
      <dgm:spPr/>
    </dgm:pt>
    <dgm:pt modelId="{94ACF839-DE82-4084-B0EE-A6995A37FB91}" type="pres">
      <dgm:prSet presAssocID="{EA4B498D-8927-4090-A8BF-5E5FF6A31970}" presName="compNode" presStyleCnt="0"/>
      <dgm:spPr/>
    </dgm:pt>
    <dgm:pt modelId="{45D91D62-4468-458F-AB11-67BB2C663D9D}" type="pres">
      <dgm:prSet presAssocID="{EA4B498D-8927-4090-A8BF-5E5FF6A31970}" presName="aNode" presStyleLbl="bgShp" presStyleIdx="1" presStyleCnt="3"/>
      <dgm:spPr/>
      <dgm:t>
        <a:bodyPr/>
        <a:lstStyle/>
        <a:p>
          <a:endParaRPr lang="ru-RU"/>
        </a:p>
      </dgm:t>
    </dgm:pt>
    <dgm:pt modelId="{458A647E-FA6D-4489-9257-10EA44A9FD06}" type="pres">
      <dgm:prSet presAssocID="{EA4B498D-8927-4090-A8BF-5E5FF6A31970}" presName="textNode" presStyleLbl="bgShp" presStyleIdx="1" presStyleCnt="3"/>
      <dgm:spPr/>
      <dgm:t>
        <a:bodyPr/>
        <a:lstStyle/>
        <a:p>
          <a:endParaRPr lang="ru-RU"/>
        </a:p>
      </dgm:t>
    </dgm:pt>
    <dgm:pt modelId="{C0B6EA48-F877-4EA5-B776-BE5CF3AADA2B}" type="pres">
      <dgm:prSet presAssocID="{EA4B498D-8927-4090-A8BF-5E5FF6A31970}" presName="compChildNode" presStyleCnt="0"/>
      <dgm:spPr/>
    </dgm:pt>
    <dgm:pt modelId="{F2B1E3AF-28AA-4DE9-9511-F8FBB5759B38}" type="pres">
      <dgm:prSet presAssocID="{EA4B498D-8927-4090-A8BF-5E5FF6A31970}" presName="theInnerList" presStyleCnt="0"/>
      <dgm:spPr/>
    </dgm:pt>
    <dgm:pt modelId="{1551E35D-0D87-413C-90D3-20483B65B93B}" type="pres">
      <dgm:prSet presAssocID="{714FEB77-4F6A-4D5E-914D-6E5012080923}" presName="childNode" presStyleLbl="node1" presStyleIdx="1" presStyleCnt="3" custScaleX="127951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B1A714BA-97F0-4859-8E8A-628ADADB90F2}" type="pres">
      <dgm:prSet presAssocID="{EA4B498D-8927-4090-A8BF-5E5FF6A31970}" presName="aSpace" presStyleCnt="0"/>
      <dgm:spPr/>
    </dgm:pt>
    <dgm:pt modelId="{E8C74C25-7054-42DE-9BAD-DE1A9D4D771A}" type="pres">
      <dgm:prSet presAssocID="{20D605DF-1E72-44DE-A848-EF902B1491CB}" presName="compNode" presStyleCnt="0"/>
      <dgm:spPr/>
    </dgm:pt>
    <dgm:pt modelId="{72355BB6-2830-4731-ABB9-8205E8A6D922}" type="pres">
      <dgm:prSet presAssocID="{20D605DF-1E72-44DE-A848-EF902B1491CB}" presName="aNode" presStyleLbl="bgShp" presStyleIdx="2" presStyleCnt="3"/>
      <dgm:spPr/>
      <dgm:t>
        <a:bodyPr/>
        <a:lstStyle/>
        <a:p>
          <a:endParaRPr lang="ru-RU"/>
        </a:p>
      </dgm:t>
    </dgm:pt>
    <dgm:pt modelId="{1D23D7F6-2B75-477B-91C4-C1E819040291}" type="pres">
      <dgm:prSet presAssocID="{20D605DF-1E72-44DE-A848-EF902B1491CB}" presName="textNode" presStyleLbl="bgShp" presStyleIdx="2" presStyleCnt="3"/>
      <dgm:spPr/>
      <dgm:t>
        <a:bodyPr/>
        <a:lstStyle/>
        <a:p>
          <a:endParaRPr lang="ru-RU"/>
        </a:p>
      </dgm:t>
    </dgm:pt>
    <dgm:pt modelId="{7E8D5A45-9E38-4674-8292-2FAF3E9110E4}" type="pres">
      <dgm:prSet presAssocID="{20D605DF-1E72-44DE-A848-EF902B1491CB}" presName="compChildNode" presStyleCnt="0"/>
      <dgm:spPr/>
    </dgm:pt>
    <dgm:pt modelId="{E35286CD-F34E-4611-97D6-730E1346C70A}" type="pres">
      <dgm:prSet presAssocID="{20D605DF-1E72-44DE-A848-EF902B1491CB}" presName="theInnerList" presStyleCnt="0"/>
      <dgm:spPr/>
    </dgm:pt>
    <dgm:pt modelId="{7BC5F872-7D04-4138-BD2A-12B37C12D607}" type="pres">
      <dgm:prSet presAssocID="{36D8F607-C70B-49E7-853A-393D914F85C3}" presName="childNode" presStyleLbl="node1" presStyleIdx="2" presStyleCnt="3" custScaleX="129819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</dgm:ptLst>
  <dgm:cxnLst>
    <dgm:cxn modelId="{4B8C89F5-793E-47D6-B73D-928A32939F65}" type="presOf" srcId="{F6AC2588-73BD-46B7-83E4-C6E063FB57C1}" destId="{5275C2D5-E19D-442F-80D6-4582640841AE}" srcOrd="0" destOrd="0" presId="urn:microsoft.com/office/officeart/2005/8/layout/lProcess2"/>
    <dgm:cxn modelId="{FC0BC4AB-FD88-44B5-9959-B629D740F53C}" type="presOf" srcId="{F6AC2588-73BD-46B7-83E4-C6E063FB57C1}" destId="{A6795D5D-E216-47BB-8773-95385A6995D8}" srcOrd="1" destOrd="0" presId="urn:microsoft.com/office/officeart/2005/8/layout/lProcess2"/>
    <dgm:cxn modelId="{353F4F6A-A976-4FC2-A9C5-028C58808867}" srcId="{3BCD8F31-928E-43DB-9EC1-4F7C53094D25}" destId="{EA4B498D-8927-4090-A8BF-5E5FF6A31970}" srcOrd="1" destOrd="0" parTransId="{8C5DBED3-E7A0-406B-93EE-8653F1359B72}" sibTransId="{BC96886B-EFC4-4E00-922A-F64C105A1110}"/>
    <dgm:cxn modelId="{0B77A230-50A2-4970-AA3B-3AC8C35F7009}" type="presOf" srcId="{36D8F607-C70B-49E7-853A-393D914F85C3}" destId="{7BC5F872-7D04-4138-BD2A-12B37C12D607}" srcOrd="0" destOrd="0" presId="urn:microsoft.com/office/officeart/2005/8/layout/lProcess2"/>
    <dgm:cxn modelId="{527C382F-7D9C-4790-B86D-CB1E4A083846}" srcId="{3BCD8F31-928E-43DB-9EC1-4F7C53094D25}" destId="{F6AC2588-73BD-46B7-83E4-C6E063FB57C1}" srcOrd="0" destOrd="0" parTransId="{24874DEC-D260-4FEB-88BD-195AD4BED3CA}" sibTransId="{2BA049A7-5EC2-426E-BF34-A20530E6E8C7}"/>
    <dgm:cxn modelId="{E29A87E4-F3C5-4A63-A94F-AC7348552C30}" type="presOf" srcId="{EA4B498D-8927-4090-A8BF-5E5FF6A31970}" destId="{45D91D62-4468-458F-AB11-67BB2C663D9D}" srcOrd="0" destOrd="0" presId="urn:microsoft.com/office/officeart/2005/8/layout/lProcess2"/>
    <dgm:cxn modelId="{63AC236D-3336-4C83-BAB9-8B09954AA3EC}" type="presOf" srcId="{B0B66721-6917-42A3-B059-B5DCF8B4A0BC}" destId="{6057D8B2-388D-4D8F-B4AE-5A723E63AF69}" srcOrd="0" destOrd="0" presId="urn:microsoft.com/office/officeart/2005/8/layout/lProcess2"/>
    <dgm:cxn modelId="{93049644-1DB2-406C-BA43-E0B13819C3BB}" srcId="{EA4B498D-8927-4090-A8BF-5E5FF6A31970}" destId="{714FEB77-4F6A-4D5E-914D-6E5012080923}" srcOrd="0" destOrd="0" parTransId="{B7EFB770-C84F-4ADA-A355-6565AEB78384}" sibTransId="{ACE701C1-9C51-4E63-A338-F8342F05A8BD}"/>
    <dgm:cxn modelId="{76423AB4-8293-4754-827C-E07D8ED0B98B}" type="presOf" srcId="{20D605DF-1E72-44DE-A848-EF902B1491CB}" destId="{1D23D7F6-2B75-477B-91C4-C1E819040291}" srcOrd="1" destOrd="0" presId="urn:microsoft.com/office/officeart/2005/8/layout/lProcess2"/>
    <dgm:cxn modelId="{DE1D704F-14EF-44F7-8F4D-0127FBE8690F}" type="presOf" srcId="{714FEB77-4F6A-4D5E-914D-6E5012080923}" destId="{1551E35D-0D87-413C-90D3-20483B65B93B}" srcOrd="0" destOrd="0" presId="urn:microsoft.com/office/officeart/2005/8/layout/lProcess2"/>
    <dgm:cxn modelId="{9FAAA5C2-789E-4A57-8C87-190D072B3D10}" type="presOf" srcId="{EA4B498D-8927-4090-A8BF-5E5FF6A31970}" destId="{458A647E-FA6D-4489-9257-10EA44A9FD06}" srcOrd="1" destOrd="0" presId="urn:microsoft.com/office/officeart/2005/8/layout/lProcess2"/>
    <dgm:cxn modelId="{B6ADEBB3-00BE-4138-982F-F81D61F47AE9}" srcId="{F6AC2588-73BD-46B7-83E4-C6E063FB57C1}" destId="{B0B66721-6917-42A3-B059-B5DCF8B4A0BC}" srcOrd="0" destOrd="0" parTransId="{CB6F41D8-607C-4B5E-BAA9-5ABFB720DFFF}" sibTransId="{32AF3FDA-0283-4F0C-AE36-019A77DD1DD0}"/>
    <dgm:cxn modelId="{B87B028A-668F-4C36-A7FE-0CF021E05926}" type="presOf" srcId="{3BCD8F31-928E-43DB-9EC1-4F7C53094D25}" destId="{C3C4C0DA-E8A0-4EF1-8898-FD7FADCF6A99}" srcOrd="0" destOrd="0" presId="urn:microsoft.com/office/officeart/2005/8/layout/lProcess2"/>
    <dgm:cxn modelId="{6824DFCA-FC57-44BC-B804-D15FF54AF427}" type="presOf" srcId="{20D605DF-1E72-44DE-A848-EF902B1491CB}" destId="{72355BB6-2830-4731-ABB9-8205E8A6D922}" srcOrd="0" destOrd="0" presId="urn:microsoft.com/office/officeart/2005/8/layout/lProcess2"/>
    <dgm:cxn modelId="{389C7C2F-CD70-405F-9382-CA4C99FFEDEA}" srcId="{3BCD8F31-928E-43DB-9EC1-4F7C53094D25}" destId="{20D605DF-1E72-44DE-A848-EF902B1491CB}" srcOrd="2" destOrd="0" parTransId="{D717C6E7-118D-4C71-8A01-03033AE0F031}" sibTransId="{B1759443-BA0B-4ED0-805E-8C942C24725B}"/>
    <dgm:cxn modelId="{568BF0C6-2E93-4601-B080-D25D61E2919F}" srcId="{20D605DF-1E72-44DE-A848-EF902B1491CB}" destId="{36D8F607-C70B-49E7-853A-393D914F85C3}" srcOrd="0" destOrd="0" parTransId="{77C97E15-6341-449A-8727-6722818CE67A}" sibTransId="{F8C96424-C550-4B6A-9CE0-CE4FCC1A1B12}"/>
    <dgm:cxn modelId="{9E2793A0-0F81-4F39-A55D-84DC0D25D482}" type="presParOf" srcId="{C3C4C0DA-E8A0-4EF1-8898-FD7FADCF6A99}" destId="{EDC484DB-A65A-4B93-B5A2-5CDBBED6BEDD}" srcOrd="0" destOrd="0" presId="urn:microsoft.com/office/officeart/2005/8/layout/lProcess2"/>
    <dgm:cxn modelId="{803A53E1-6B12-4387-9956-8795E64BB4CA}" type="presParOf" srcId="{EDC484DB-A65A-4B93-B5A2-5CDBBED6BEDD}" destId="{5275C2D5-E19D-442F-80D6-4582640841AE}" srcOrd="0" destOrd="0" presId="urn:microsoft.com/office/officeart/2005/8/layout/lProcess2"/>
    <dgm:cxn modelId="{491E581C-7654-4844-B840-38E176C691EF}" type="presParOf" srcId="{EDC484DB-A65A-4B93-B5A2-5CDBBED6BEDD}" destId="{A6795D5D-E216-47BB-8773-95385A6995D8}" srcOrd="1" destOrd="0" presId="urn:microsoft.com/office/officeart/2005/8/layout/lProcess2"/>
    <dgm:cxn modelId="{6C442EB1-F459-40AE-B663-995D91644182}" type="presParOf" srcId="{EDC484DB-A65A-4B93-B5A2-5CDBBED6BEDD}" destId="{1D9EEC3D-2A09-4DD5-A63E-31B39DDF7514}" srcOrd="2" destOrd="0" presId="urn:microsoft.com/office/officeart/2005/8/layout/lProcess2"/>
    <dgm:cxn modelId="{D389B669-60FA-4B31-B86F-ABF9701409E6}" type="presParOf" srcId="{1D9EEC3D-2A09-4DD5-A63E-31B39DDF7514}" destId="{A34DC703-B219-460E-89C6-0CCDAB528C84}" srcOrd="0" destOrd="0" presId="urn:microsoft.com/office/officeart/2005/8/layout/lProcess2"/>
    <dgm:cxn modelId="{A8F76286-44C8-41D2-9385-FAA81AC27FCB}" type="presParOf" srcId="{A34DC703-B219-460E-89C6-0CCDAB528C84}" destId="{6057D8B2-388D-4D8F-B4AE-5A723E63AF69}" srcOrd="0" destOrd="0" presId="urn:microsoft.com/office/officeart/2005/8/layout/lProcess2"/>
    <dgm:cxn modelId="{6BCD6177-FCDA-469F-9C95-CCE16292DA2C}" type="presParOf" srcId="{C3C4C0DA-E8A0-4EF1-8898-FD7FADCF6A99}" destId="{970850E6-65C3-4DE7-AEF4-D1942944C830}" srcOrd="1" destOrd="0" presId="urn:microsoft.com/office/officeart/2005/8/layout/lProcess2"/>
    <dgm:cxn modelId="{C383260D-DA34-4E01-9559-F1711395C214}" type="presParOf" srcId="{C3C4C0DA-E8A0-4EF1-8898-FD7FADCF6A99}" destId="{94ACF839-DE82-4084-B0EE-A6995A37FB91}" srcOrd="2" destOrd="0" presId="urn:microsoft.com/office/officeart/2005/8/layout/lProcess2"/>
    <dgm:cxn modelId="{E67DEDBF-9418-4B0E-B5AB-2744964F5577}" type="presParOf" srcId="{94ACF839-DE82-4084-B0EE-A6995A37FB91}" destId="{45D91D62-4468-458F-AB11-67BB2C663D9D}" srcOrd="0" destOrd="0" presId="urn:microsoft.com/office/officeart/2005/8/layout/lProcess2"/>
    <dgm:cxn modelId="{89FC6509-A19C-430F-B076-ECE0A7460D68}" type="presParOf" srcId="{94ACF839-DE82-4084-B0EE-A6995A37FB91}" destId="{458A647E-FA6D-4489-9257-10EA44A9FD06}" srcOrd="1" destOrd="0" presId="urn:microsoft.com/office/officeart/2005/8/layout/lProcess2"/>
    <dgm:cxn modelId="{C52DFF82-04F1-4F36-B55E-6BAE649F54CA}" type="presParOf" srcId="{94ACF839-DE82-4084-B0EE-A6995A37FB91}" destId="{C0B6EA48-F877-4EA5-B776-BE5CF3AADA2B}" srcOrd="2" destOrd="0" presId="urn:microsoft.com/office/officeart/2005/8/layout/lProcess2"/>
    <dgm:cxn modelId="{6431AFFF-8BEC-42C8-9F23-9790E311C1EE}" type="presParOf" srcId="{C0B6EA48-F877-4EA5-B776-BE5CF3AADA2B}" destId="{F2B1E3AF-28AA-4DE9-9511-F8FBB5759B38}" srcOrd="0" destOrd="0" presId="urn:microsoft.com/office/officeart/2005/8/layout/lProcess2"/>
    <dgm:cxn modelId="{53BAC027-510D-4AD5-8124-1525A05F147D}" type="presParOf" srcId="{F2B1E3AF-28AA-4DE9-9511-F8FBB5759B38}" destId="{1551E35D-0D87-413C-90D3-20483B65B93B}" srcOrd="0" destOrd="0" presId="urn:microsoft.com/office/officeart/2005/8/layout/lProcess2"/>
    <dgm:cxn modelId="{2F0EB1E5-B3B5-4620-A2B1-DAB4D02A11DF}" type="presParOf" srcId="{C3C4C0DA-E8A0-4EF1-8898-FD7FADCF6A99}" destId="{B1A714BA-97F0-4859-8E8A-628ADADB90F2}" srcOrd="3" destOrd="0" presId="urn:microsoft.com/office/officeart/2005/8/layout/lProcess2"/>
    <dgm:cxn modelId="{6B3EBC0F-3151-48FC-853E-AD67A4FAF842}" type="presParOf" srcId="{C3C4C0DA-E8A0-4EF1-8898-FD7FADCF6A99}" destId="{E8C74C25-7054-42DE-9BAD-DE1A9D4D771A}" srcOrd="4" destOrd="0" presId="urn:microsoft.com/office/officeart/2005/8/layout/lProcess2"/>
    <dgm:cxn modelId="{D58735C6-5498-46B2-AD70-A48825D72389}" type="presParOf" srcId="{E8C74C25-7054-42DE-9BAD-DE1A9D4D771A}" destId="{72355BB6-2830-4731-ABB9-8205E8A6D922}" srcOrd="0" destOrd="0" presId="urn:microsoft.com/office/officeart/2005/8/layout/lProcess2"/>
    <dgm:cxn modelId="{514DD33B-EB9B-4330-98F7-B1EA6B41F079}" type="presParOf" srcId="{E8C74C25-7054-42DE-9BAD-DE1A9D4D771A}" destId="{1D23D7F6-2B75-477B-91C4-C1E819040291}" srcOrd="1" destOrd="0" presId="urn:microsoft.com/office/officeart/2005/8/layout/lProcess2"/>
    <dgm:cxn modelId="{45E97F8D-17A9-4B0A-AD7F-8EE9BE032B9F}" type="presParOf" srcId="{E8C74C25-7054-42DE-9BAD-DE1A9D4D771A}" destId="{7E8D5A45-9E38-4674-8292-2FAF3E9110E4}" srcOrd="2" destOrd="0" presId="urn:microsoft.com/office/officeart/2005/8/layout/lProcess2"/>
    <dgm:cxn modelId="{D618431A-0D1D-4731-9D31-9D47A7513E3A}" type="presParOf" srcId="{7E8D5A45-9E38-4674-8292-2FAF3E9110E4}" destId="{E35286CD-F34E-4611-97D6-730E1346C70A}" srcOrd="0" destOrd="0" presId="urn:microsoft.com/office/officeart/2005/8/layout/lProcess2"/>
    <dgm:cxn modelId="{8C582B86-8016-479A-84DC-7BD0DA149EB8}" type="presParOf" srcId="{E35286CD-F34E-4611-97D6-730E1346C70A}" destId="{7BC5F872-7D04-4138-BD2A-12B37C12D60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2D7A39E-C745-4E60-A214-E15C2491CE2D}" type="doc">
      <dgm:prSet loTypeId="urn:microsoft.com/office/officeart/2005/8/layout/target3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4029298-D14D-4EF5-BE9C-EFD2E98E648C}">
      <dgm:prSet phldrT="[Текст]" custT="1"/>
      <dgm:spPr/>
      <dgm:t>
        <a:bodyPr/>
        <a:lstStyle/>
        <a:p>
          <a:pPr algn="l">
            <a:tabLst/>
          </a:pPr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ДОТАЦИИ</a:t>
          </a:r>
          <a:endParaRPr lang="ru-RU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15F659D-C91D-4E40-A121-97B67A13FC15}" type="parTrans" cxnId="{C42E5FCC-D445-44F0-A11E-83F37A68AA42}">
      <dgm:prSet/>
      <dgm:spPr/>
      <dgm:t>
        <a:bodyPr/>
        <a:lstStyle/>
        <a:p>
          <a:endParaRPr lang="ru-RU"/>
        </a:p>
      </dgm:t>
    </dgm:pt>
    <dgm:pt modelId="{15AB3CAC-96DE-4663-939D-35D05AF957F7}" type="sibTrans" cxnId="{C42E5FCC-D445-44F0-A11E-83F37A68AA42}">
      <dgm:prSet/>
      <dgm:spPr/>
      <dgm:t>
        <a:bodyPr/>
        <a:lstStyle/>
        <a:p>
          <a:endParaRPr lang="ru-RU"/>
        </a:p>
      </dgm:t>
    </dgm:pt>
    <dgm:pt modelId="{A16F061D-82C7-4A9B-9E29-BEE867828515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782FEC4-39CD-4922-9BE0-4769A9DC17AE}" type="parTrans" cxnId="{AFBDFD0F-030E-42AA-B3E0-D0E2E413C9C9}">
      <dgm:prSet/>
      <dgm:spPr/>
      <dgm:t>
        <a:bodyPr/>
        <a:lstStyle/>
        <a:p>
          <a:endParaRPr lang="ru-RU"/>
        </a:p>
      </dgm:t>
    </dgm:pt>
    <dgm:pt modelId="{063B29E0-C28B-411E-8B36-6B18303D8006}" type="sibTrans" cxnId="{AFBDFD0F-030E-42AA-B3E0-D0E2E413C9C9}">
      <dgm:prSet/>
      <dgm:spPr/>
      <dgm:t>
        <a:bodyPr/>
        <a:lstStyle/>
        <a:p>
          <a:endParaRPr lang="ru-RU"/>
        </a:p>
      </dgm:t>
    </dgm:pt>
    <dgm:pt modelId="{20B5B4DD-5632-49FB-BABA-E40877F4568E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СУБВЕНЦИИ</a:t>
          </a:r>
          <a:endParaRPr lang="ru-RU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FBBC228-011E-421F-BA28-37CA39900F99}" type="parTrans" cxnId="{7BD02985-D4AC-480D-8726-23729243C1D2}">
      <dgm:prSet/>
      <dgm:spPr/>
      <dgm:t>
        <a:bodyPr/>
        <a:lstStyle/>
        <a:p>
          <a:endParaRPr lang="ru-RU"/>
        </a:p>
      </dgm:t>
    </dgm:pt>
    <dgm:pt modelId="{64F3BA67-5827-4108-9391-A01D2C116A19}" type="sibTrans" cxnId="{7BD02985-D4AC-480D-8726-23729243C1D2}">
      <dgm:prSet/>
      <dgm:spPr/>
      <dgm:t>
        <a:bodyPr/>
        <a:lstStyle/>
        <a:p>
          <a:endParaRPr lang="ru-RU"/>
        </a:p>
      </dgm:t>
    </dgm:pt>
    <dgm:pt modelId="{05851C80-F0F4-46A0-B185-0ED5570089C8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079E748-1058-4799-8584-6B3011BDCED6}" type="parTrans" cxnId="{00676867-E024-4AF8-87EC-5E0DAF834726}">
      <dgm:prSet/>
      <dgm:spPr/>
      <dgm:t>
        <a:bodyPr/>
        <a:lstStyle/>
        <a:p>
          <a:endParaRPr lang="ru-RU"/>
        </a:p>
      </dgm:t>
    </dgm:pt>
    <dgm:pt modelId="{30D23EBD-9F92-4071-8E5C-707369991C71}" type="sibTrans" cxnId="{00676867-E024-4AF8-87EC-5E0DAF834726}">
      <dgm:prSet/>
      <dgm:spPr/>
      <dgm:t>
        <a:bodyPr/>
        <a:lstStyle/>
        <a:p>
          <a:endParaRPr lang="ru-RU"/>
        </a:p>
      </dgm:t>
    </dgm:pt>
    <dgm:pt modelId="{D44803BD-1B1D-4F76-944A-1FC5D6D3AE55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СУБСИДИИ</a:t>
          </a:r>
          <a:endParaRPr lang="ru-RU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9C962DC-3B7C-4979-BECD-094D5678807C}" type="parTrans" cxnId="{695E62D7-6187-4D73-B048-997CB3CB8D99}">
      <dgm:prSet/>
      <dgm:spPr/>
      <dgm:t>
        <a:bodyPr/>
        <a:lstStyle/>
        <a:p>
          <a:endParaRPr lang="ru-RU"/>
        </a:p>
      </dgm:t>
    </dgm:pt>
    <dgm:pt modelId="{261E950F-15EC-4ABA-9E19-D3EEEE40F256}" type="sibTrans" cxnId="{695E62D7-6187-4D73-B048-997CB3CB8D99}">
      <dgm:prSet/>
      <dgm:spPr/>
      <dgm:t>
        <a:bodyPr/>
        <a:lstStyle/>
        <a:p>
          <a:endParaRPr lang="ru-RU"/>
        </a:p>
      </dgm:t>
    </dgm:pt>
    <dgm:pt modelId="{6161CBAF-6024-4FF3-9EAE-21B26C96BDCA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8505B74-586D-4C32-81C9-012633A943ED}" type="parTrans" cxnId="{6B521B5A-1252-4937-9F67-447813597EE2}">
      <dgm:prSet/>
      <dgm:spPr/>
      <dgm:t>
        <a:bodyPr/>
        <a:lstStyle/>
        <a:p>
          <a:endParaRPr lang="ru-RU"/>
        </a:p>
      </dgm:t>
    </dgm:pt>
    <dgm:pt modelId="{384CBAFD-ECBD-4537-8746-0A9A26A66E24}" type="sibTrans" cxnId="{6B521B5A-1252-4937-9F67-447813597EE2}">
      <dgm:prSet/>
      <dgm:spPr/>
      <dgm:t>
        <a:bodyPr/>
        <a:lstStyle/>
        <a:p>
          <a:endParaRPr lang="ru-RU"/>
        </a:p>
      </dgm:t>
    </dgm:pt>
    <dgm:pt modelId="{2AEB506F-E6B0-4FD1-A9B1-CECE03E293BB}">
      <dgm:prSet custT="1"/>
      <dgm:spPr/>
      <dgm:t>
        <a:bodyPr/>
        <a:lstStyle/>
        <a:p>
          <a:pPr algn="l"/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ИНЫЕ МБТ*</a:t>
          </a:r>
        </a:p>
      </dgm:t>
    </dgm:pt>
    <dgm:pt modelId="{8FB53EC8-B868-4A45-8E0A-7A1FFA938FF5}" type="parTrans" cxnId="{D1D498AE-E8FE-479E-A021-0812F9A430AB}">
      <dgm:prSet/>
      <dgm:spPr/>
      <dgm:t>
        <a:bodyPr/>
        <a:lstStyle/>
        <a:p>
          <a:endParaRPr lang="ru-RU"/>
        </a:p>
      </dgm:t>
    </dgm:pt>
    <dgm:pt modelId="{9A82EB02-D3BD-4E1D-A6F5-19ADE0F15830}" type="sibTrans" cxnId="{D1D498AE-E8FE-479E-A021-0812F9A430AB}">
      <dgm:prSet/>
      <dgm:spPr/>
      <dgm:t>
        <a:bodyPr/>
        <a:lstStyle/>
        <a:p>
          <a:endParaRPr lang="ru-RU"/>
        </a:p>
      </dgm:t>
    </dgm:pt>
    <dgm:pt modelId="{AE5C869E-AF1C-41B4-B8A0-6E9356D4F054}" type="pres">
      <dgm:prSet presAssocID="{52D7A39E-C745-4E60-A214-E15C2491CE2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D06E86-6F41-4AF3-9560-36537E913AB1}" type="pres">
      <dgm:prSet presAssocID="{34029298-D14D-4EF5-BE9C-EFD2E98E648C}" presName="circle1" presStyleLbl="node1" presStyleIdx="0" presStyleCnt="4"/>
      <dgm:spPr/>
    </dgm:pt>
    <dgm:pt modelId="{F9AD9D6E-A652-45AF-A77F-2B6561587DFE}" type="pres">
      <dgm:prSet presAssocID="{34029298-D14D-4EF5-BE9C-EFD2E98E648C}" presName="space" presStyleCnt="0"/>
      <dgm:spPr/>
    </dgm:pt>
    <dgm:pt modelId="{A6CF54C9-14B5-483D-917E-4390B5AEC802}" type="pres">
      <dgm:prSet presAssocID="{34029298-D14D-4EF5-BE9C-EFD2E98E648C}" presName="rect1" presStyleLbl="alignAcc1" presStyleIdx="0" presStyleCnt="4"/>
      <dgm:spPr/>
      <dgm:t>
        <a:bodyPr/>
        <a:lstStyle/>
        <a:p>
          <a:endParaRPr lang="ru-RU"/>
        </a:p>
      </dgm:t>
    </dgm:pt>
    <dgm:pt modelId="{ECEE8651-81F0-4551-BB21-A17ED9C3361B}" type="pres">
      <dgm:prSet presAssocID="{20B5B4DD-5632-49FB-BABA-E40877F4568E}" presName="vertSpace2" presStyleLbl="node1" presStyleIdx="0" presStyleCnt="4"/>
      <dgm:spPr/>
    </dgm:pt>
    <dgm:pt modelId="{BE1548BD-673E-4675-B8E6-83AB4CFF4745}" type="pres">
      <dgm:prSet presAssocID="{20B5B4DD-5632-49FB-BABA-E40877F4568E}" presName="circle2" presStyleLbl="node1" presStyleIdx="1" presStyleCnt="4"/>
      <dgm:spPr/>
    </dgm:pt>
    <dgm:pt modelId="{B8E55EC6-CFE3-4E6C-A2AD-D861B87D92FF}" type="pres">
      <dgm:prSet presAssocID="{20B5B4DD-5632-49FB-BABA-E40877F4568E}" presName="rect2" presStyleLbl="alignAcc1" presStyleIdx="1" presStyleCnt="4"/>
      <dgm:spPr/>
      <dgm:t>
        <a:bodyPr/>
        <a:lstStyle/>
        <a:p>
          <a:endParaRPr lang="ru-RU"/>
        </a:p>
      </dgm:t>
    </dgm:pt>
    <dgm:pt modelId="{BFCBE9C4-B7B4-422C-BEB6-12EE4BC67C08}" type="pres">
      <dgm:prSet presAssocID="{D44803BD-1B1D-4F76-944A-1FC5D6D3AE55}" presName="vertSpace3" presStyleLbl="node1" presStyleIdx="1" presStyleCnt="4"/>
      <dgm:spPr/>
    </dgm:pt>
    <dgm:pt modelId="{0B0D07B5-33B3-475C-86A1-7F66A4B6F86A}" type="pres">
      <dgm:prSet presAssocID="{D44803BD-1B1D-4F76-944A-1FC5D6D3AE55}" presName="circle3" presStyleLbl="node1" presStyleIdx="2" presStyleCnt="4"/>
      <dgm:spPr/>
    </dgm:pt>
    <dgm:pt modelId="{98C8E7E3-9DE0-4689-B03C-48648F000F8D}" type="pres">
      <dgm:prSet presAssocID="{D44803BD-1B1D-4F76-944A-1FC5D6D3AE55}" presName="rect3" presStyleLbl="alignAcc1" presStyleIdx="2" presStyleCnt="4" custFlipHor="0" custScaleX="100000"/>
      <dgm:spPr/>
      <dgm:t>
        <a:bodyPr/>
        <a:lstStyle/>
        <a:p>
          <a:endParaRPr lang="ru-RU"/>
        </a:p>
      </dgm:t>
    </dgm:pt>
    <dgm:pt modelId="{076E5900-1535-405D-8B00-D929233708E5}" type="pres">
      <dgm:prSet presAssocID="{2AEB506F-E6B0-4FD1-A9B1-CECE03E293BB}" presName="vertSpace4" presStyleLbl="node1" presStyleIdx="2" presStyleCnt="4"/>
      <dgm:spPr/>
    </dgm:pt>
    <dgm:pt modelId="{15EBEF7F-C20C-4981-BD16-DA530AB9316D}" type="pres">
      <dgm:prSet presAssocID="{2AEB506F-E6B0-4FD1-A9B1-CECE03E293BB}" presName="circle4" presStyleLbl="node1" presStyleIdx="3" presStyleCnt="4"/>
      <dgm:spPr/>
    </dgm:pt>
    <dgm:pt modelId="{A0434A32-FECE-4904-B3D5-91779F132175}" type="pres">
      <dgm:prSet presAssocID="{2AEB506F-E6B0-4FD1-A9B1-CECE03E293BB}" presName="rect4" presStyleLbl="alignAcc1" presStyleIdx="3" presStyleCnt="4"/>
      <dgm:spPr/>
      <dgm:t>
        <a:bodyPr/>
        <a:lstStyle/>
        <a:p>
          <a:endParaRPr lang="ru-RU"/>
        </a:p>
      </dgm:t>
    </dgm:pt>
    <dgm:pt modelId="{400432AC-4907-490D-8BCD-291CDE6D9B69}" type="pres">
      <dgm:prSet presAssocID="{34029298-D14D-4EF5-BE9C-EFD2E98E648C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7BF76-4DE3-441E-A938-5173CD9FE4BA}" type="pres">
      <dgm:prSet presAssocID="{34029298-D14D-4EF5-BE9C-EFD2E98E648C}" presName="rect1ChTx" presStyleLbl="alignAcc1" presStyleIdx="3" presStyleCnt="4" custScaleX="110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F2E44-A5F8-48CA-9470-5AC93453CE74}" type="pres">
      <dgm:prSet presAssocID="{20B5B4DD-5632-49FB-BABA-E40877F4568E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6BE9D-C446-44A6-9B61-A2DB53516179}" type="pres">
      <dgm:prSet presAssocID="{20B5B4DD-5632-49FB-BABA-E40877F4568E}" presName="rect2ChTx" presStyleLbl="alignAcc1" presStyleIdx="3" presStyleCnt="4" custScaleX="109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D7A8F-E5A1-4DED-9B53-0B5D2FD178D9}" type="pres">
      <dgm:prSet presAssocID="{D44803BD-1B1D-4F76-944A-1FC5D6D3AE55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808B5-FD50-4F48-8696-F1B8DFFE6013}" type="pres">
      <dgm:prSet presAssocID="{D44803BD-1B1D-4F76-944A-1FC5D6D3AE55}" presName="rect3ChTx" presStyleLbl="alignAcc1" presStyleIdx="3" presStyleCnt="4" custScaleX="101865" custLinFactNeighborX="75161" custLinFactNeighborY="59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2E545-7B42-4966-830D-C8A82AD9E9B3}" type="pres">
      <dgm:prSet presAssocID="{2AEB506F-E6B0-4FD1-A9B1-CECE03E293BB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8C864-E8E6-4F26-B668-AE857400F84D}" type="pres">
      <dgm:prSet presAssocID="{2AEB506F-E6B0-4FD1-A9B1-CECE03E293BB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6B521B5A-1252-4937-9F67-447813597EE2}" srcId="{D44803BD-1B1D-4F76-944A-1FC5D6D3AE55}" destId="{6161CBAF-6024-4FF3-9EAE-21B26C96BDCA}" srcOrd="0" destOrd="0" parTransId="{E8505B74-586D-4C32-81C9-012633A943ED}" sibTransId="{384CBAFD-ECBD-4537-8746-0A9A26A66E24}"/>
    <dgm:cxn modelId="{1D3B94A1-416A-404B-BA6C-8DD590888D0A}" type="presOf" srcId="{D44803BD-1B1D-4F76-944A-1FC5D6D3AE55}" destId="{4FCD7A8F-E5A1-4DED-9B53-0B5D2FD178D9}" srcOrd="1" destOrd="0" presId="urn:microsoft.com/office/officeart/2005/8/layout/target3"/>
    <dgm:cxn modelId="{AFBDFD0F-030E-42AA-B3E0-D0E2E413C9C9}" srcId="{34029298-D14D-4EF5-BE9C-EFD2E98E648C}" destId="{A16F061D-82C7-4A9B-9E29-BEE867828515}" srcOrd="0" destOrd="0" parTransId="{8782FEC4-39CD-4922-9BE0-4769A9DC17AE}" sibTransId="{063B29E0-C28B-411E-8B36-6B18303D8006}"/>
    <dgm:cxn modelId="{7BD02985-D4AC-480D-8726-23729243C1D2}" srcId="{52D7A39E-C745-4E60-A214-E15C2491CE2D}" destId="{20B5B4DD-5632-49FB-BABA-E40877F4568E}" srcOrd="1" destOrd="0" parTransId="{9FBBC228-011E-421F-BA28-37CA39900F99}" sibTransId="{64F3BA67-5827-4108-9391-A01D2C116A19}"/>
    <dgm:cxn modelId="{00676867-E024-4AF8-87EC-5E0DAF834726}" srcId="{20B5B4DD-5632-49FB-BABA-E40877F4568E}" destId="{05851C80-F0F4-46A0-B185-0ED5570089C8}" srcOrd="0" destOrd="0" parTransId="{5079E748-1058-4799-8584-6B3011BDCED6}" sibTransId="{30D23EBD-9F92-4071-8E5C-707369991C71}"/>
    <dgm:cxn modelId="{1259F071-BA34-4367-90A4-A498D3318F63}" type="presOf" srcId="{20B5B4DD-5632-49FB-BABA-E40877F4568E}" destId="{B8E55EC6-CFE3-4E6C-A2AD-D861B87D92FF}" srcOrd="0" destOrd="0" presId="urn:microsoft.com/office/officeart/2005/8/layout/target3"/>
    <dgm:cxn modelId="{695E62D7-6187-4D73-B048-997CB3CB8D99}" srcId="{52D7A39E-C745-4E60-A214-E15C2491CE2D}" destId="{D44803BD-1B1D-4F76-944A-1FC5D6D3AE55}" srcOrd="2" destOrd="0" parTransId="{79C962DC-3B7C-4979-BECD-094D5678807C}" sibTransId="{261E950F-15EC-4ABA-9E19-D3EEEE40F256}"/>
    <dgm:cxn modelId="{73B56781-86DD-4499-B76E-3D47AF0A75A3}" type="presOf" srcId="{A16F061D-82C7-4A9B-9E29-BEE867828515}" destId="{0F97BF76-4DE3-441E-A938-5173CD9FE4BA}" srcOrd="0" destOrd="0" presId="urn:microsoft.com/office/officeart/2005/8/layout/target3"/>
    <dgm:cxn modelId="{AEE200B2-4282-4C89-8241-C0B86EAC0200}" type="presOf" srcId="{20B5B4DD-5632-49FB-BABA-E40877F4568E}" destId="{59CF2E44-A5F8-48CA-9470-5AC93453CE74}" srcOrd="1" destOrd="0" presId="urn:microsoft.com/office/officeart/2005/8/layout/target3"/>
    <dgm:cxn modelId="{D894ACDF-D1B7-4C2E-A8C3-29E2074A4D20}" type="presOf" srcId="{05851C80-F0F4-46A0-B185-0ED5570089C8}" destId="{9986BE9D-C446-44A6-9B61-A2DB53516179}" srcOrd="0" destOrd="0" presId="urn:microsoft.com/office/officeart/2005/8/layout/target3"/>
    <dgm:cxn modelId="{C05CAB78-69FF-48F4-AAD3-7E78B42C512D}" type="presOf" srcId="{D44803BD-1B1D-4F76-944A-1FC5D6D3AE55}" destId="{98C8E7E3-9DE0-4689-B03C-48648F000F8D}" srcOrd="0" destOrd="0" presId="urn:microsoft.com/office/officeart/2005/8/layout/target3"/>
    <dgm:cxn modelId="{455B85DC-E689-4E22-A83B-0D67ECAB0B5F}" type="presOf" srcId="{2AEB506F-E6B0-4FD1-A9B1-CECE03E293BB}" destId="{A0434A32-FECE-4904-B3D5-91779F132175}" srcOrd="0" destOrd="0" presId="urn:microsoft.com/office/officeart/2005/8/layout/target3"/>
    <dgm:cxn modelId="{D1D498AE-E8FE-479E-A021-0812F9A430AB}" srcId="{52D7A39E-C745-4E60-A214-E15C2491CE2D}" destId="{2AEB506F-E6B0-4FD1-A9B1-CECE03E293BB}" srcOrd="3" destOrd="0" parTransId="{8FB53EC8-B868-4A45-8E0A-7A1FFA938FF5}" sibTransId="{9A82EB02-D3BD-4E1D-A6F5-19ADE0F15830}"/>
    <dgm:cxn modelId="{C42E5FCC-D445-44F0-A11E-83F37A68AA42}" srcId="{52D7A39E-C745-4E60-A214-E15C2491CE2D}" destId="{34029298-D14D-4EF5-BE9C-EFD2E98E648C}" srcOrd="0" destOrd="0" parTransId="{415F659D-C91D-4E40-A121-97B67A13FC15}" sibTransId="{15AB3CAC-96DE-4663-939D-35D05AF957F7}"/>
    <dgm:cxn modelId="{64F3F3D8-91FD-46B5-ACA7-76258FD0A5D8}" type="presOf" srcId="{2AEB506F-E6B0-4FD1-A9B1-CECE03E293BB}" destId="{DF92E545-7B42-4966-830D-C8A82AD9E9B3}" srcOrd="1" destOrd="0" presId="urn:microsoft.com/office/officeart/2005/8/layout/target3"/>
    <dgm:cxn modelId="{00B5B28B-4CD9-43A6-B252-AEABFCCB8208}" type="presOf" srcId="{6161CBAF-6024-4FF3-9EAE-21B26C96BDCA}" destId="{D80808B5-FD50-4F48-8696-F1B8DFFE6013}" srcOrd="0" destOrd="0" presId="urn:microsoft.com/office/officeart/2005/8/layout/target3"/>
    <dgm:cxn modelId="{BD25B1E8-9446-4924-B713-049734D5AF20}" type="presOf" srcId="{52D7A39E-C745-4E60-A214-E15C2491CE2D}" destId="{AE5C869E-AF1C-41B4-B8A0-6E9356D4F054}" srcOrd="0" destOrd="0" presId="urn:microsoft.com/office/officeart/2005/8/layout/target3"/>
    <dgm:cxn modelId="{FD1F5E6A-35F5-4008-92E1-95F564827036}" type="presOf" srcId="{34029298-D14D-4EF5-BE9C-EFD2E98E648C}" destId="{A6CF54C9-14B5-483D-917E-4390B5AEC802}" srcOrd="0" destOrd="0" presId="urn:microsoft.com/office/officeart/2005/8/layout/target3"/>
    <dgm:cxn modelId="{289CDCEF-8EB3-45A0-9F56-BD7F9018FE10}" type="presOf" srcId="{34029298-D14D-4EF5-BE9C-EFD2E98E648C}" destId="{400432AC-4907-490D-8BCD-291CDE6D9B69}" srcOrd="1" destOrd="0" presId="urn:microsoft.com/office/officeart/2005/8/layout/target3"/>
    <dgm:cxn modelId="{B7EE7C2A-FB22-4E81-9807-3EE3E8386CF8}" type="presParOf" srcId="{AE5C869E-AF1C-41B4-B8A0-6E9356D4F054}" destId="{8CD06E86-6F41-4AF3-9560-36537E913AB1}" srcOrd="0" destOrd="0" presId="urn:microsoft.com/office/officeart/2005/8/layout/target3"/>
    <dgm:cxn modelId="{8431D6BE-4F2B-4B0C-A8DD-EDBC5EE00099}" type="presParOf" srcId="{AE5C869E-AF1C-41B4-B8A0-6E9356D4F054}" destId="{F9AD9D6E-A652-45AF-A77F-2B6561587DFE}" srcOrd="1" destOrd="0" presId="urn:microsoft.com/office/officeart/2005/8/layout/target3"/>
    <dgm:cxn modelId="{5BF0BD5E-6115-4280-96A8-DED6B33B0F6F}" type="presParOf" srcId="{AE5C869E-AF1C-41B4-B8A0-6E9356D4F054}" destId="{A6CF54C9-14B5-483D-917E-4390B5AEC802}" srcOrd="2" destOrd="0" presId="urn:microsoft.com/office/officeart/2005/8/layout/target3"/>
    <dgm:cxn modelId="{29890DF4-1AE7-47F0-8408-AC65161DF961}" type="presParOf" srcId="{AE5C869E-AF1C-41B4-B8A0-6E9356D4F054}" destId="{ECEE8651-81F0-4551-BB21-A17ED9C3361B}" srcOrd="3" destOrd="0" presId="urn:microsoft.com/office/officeart/2005/8/layout/target3"/>
    <dgm:cxn modelId="{F749A978-0F5B-4DFC-82AD-A355FFCE493D}" type="presParOf" srcId="{AE5C869E-AF1C-41B4-B8A0-6E9356D4F054}" destId="{BE1548BD-673E-4675-B8E6-83AB4CFF4745}" srcOrd="4" destOrd="0" presId="urn:microsoft.com/office/officeart/2005/8/layout/target3"/>
    <dgm:cxn modelId="{87728C32-3D5B-4126-9EC6-DBCF4D6E38B4}" type="presParOf" srcId="{AE5C869E-AF1C-41B4-B8A0-6E9356D4F054}" destId="{B8E55EC6-CFE3-4E6C-A2AD-D861B87D92FF}" srcOrd="5" destOrd="0" presId="urn:microsoft.com/office/officeart/2005/8/layout/target3"/>
    <dgm:cxn modelId="{726D7F0A-DA80-438E-877D-ACB71459FDBC}" type="presParOf" srcId="{AE5C869E-AF1C-41B4-B8A0-6E9356D4F054}" destId="{BFCBE9C4-B7B4-422C-BEB6-12EE4BC67C08}" srcOrd="6" destOrd="0" presId="urn:microsoft.com/office/officeart/2005/8/layout/target3"/>
    <dgm:cxn modelId="{6D2D9245-933A-41C7-B0DD-C7A37779BA4B}" type="presParOf" srcId="{AE5C869E-AF1C-41B4-B8A0-6E9356D4F054}" destId="{0B0D07B5-33B3-475C-86A1-7F66A4B6F86A}" srcOrd="7" destOrd="0" presId="urn:microsoft.com/office/officeart/2005/8/layout/target3"/>
    <dgm:cxn modelId="{6AEFA90D-8AD0-4A52-BEEF-45D1A26B34E3}" type="presParOf" srcId="{AE5C869E-AF1C-41B4-B8A0-6E9356D4F054}" destId="{98C8E7E3-9DE0-4689-B03C-48648F000F8D}" srcOrd="8" destOrd="0" presId="urn:microsoft.com/office/officeart/2005/8/layout/target3"/>
    <dgm:cxn modelId="{20C51ABE-FF41-4BDB-AFBB-CF4D2F0A5B0C}" type="presParOf" srcId="{AE5C869E-AF1C-41B4-B8A0-6E9356D4F054}" destId="{076E5900-1535-405D-8B00-D929233708E5}" srcOrd="9" destOrd="0" presId="urn:microsoft.com/office/officeart/2005/8/layout/target3"/>
    <dgm:cxn modelId="{CA260AC7-B1F9-4939-BB88-0352C63C0763}" type="presParOf" srcId="{AE5C869E-AF1C-41B4-B8A0-6E9356D4F054}" destId="{15EBEF7F-C20C-4981-BD16-DA530AB9316D}" srcOrd="10" destOrd="0" presId="urn:microsoft.com/office/officeart/2005/8/layout/target3"/>
    <dgm:cxn modelId="{401354B1-0B61-48B8-85B7-E25DEA89BEE2}" type="presParOf" srcId="{AE5C869E-AF1C-41B4-B8A0-6E9356D4F054}" destId="{A0434A32-FECE-4904-B3D5-91779F132175}" srcOrd="11" destOrd="0" presId="urn:microsoft.com/office/officeart/2005/8/layout/target3"/>
    <dgm:cxn modelId="{71178ED3-92E0-4BD1-ADFD-1B96AEC7B7FB}" type="presParOf" srcId="{AE5C869E-AF1C-41B4-B8A0-6E9356D4F054}" destId="{400432AC-4907-490D-8BCD-291CDE6D9B69}" srcOrd="12" destOrd="0" presId="urn:microsoft.com/office/officeart/2005/8/layout/target3"/>
    <dgm:cxn modelId="{2CDDA1B9-9741-4819-97BB-2E5439A1A658}" type="presParOf" srcId="{AE5C869E-AF1C-41B4-B8A0-6E9356D4F054}" destId="{0F97BF76-4DE3-441E-A938-5173CD9FE4BA}" srcOrd="13" destOrd="0" presId="urn:microsoft.com/office/officeart/2005/8/layout/target3"/>
    <dgm:cxn modelId="{72AFA28C-3982-48E2-BAE7-D14C7AA35061}" type="presParOf" srcId="{AE5C869E-AF1C-41B4-B8A0-6E9356D4F054}" destId="{59CF2E44-A5F8-48CA-9470-5AC93453CE74}" srcOrd="14" destOrd="0" presId="urn:microsoft.com/office/officeart/2005/8/layout/target3"/>
    <dgm:cxn modelId="{588FE0A5-8A7F-4BE2-9F30-B8B9EF2276F6}" type="presParOf" srcId="{AE5C869E-AF1C-41B4-B8A0-6E9356D4F054}" destId="{9986BE9D-C446-44A6-9B61-A2DB53516179}" srcOrd="15" destOrd="0" presId="urn:microsoft.com/office/officeart/2005/8/layout/target3"/>
    <dgm:cxn modelId="{0257791A-BE78-42EC-AAD3-A61EDEB51BFE}" type="presParOf" srcId="{AE5C869E-AF1C-41B4-B8A0-6E9356D4F054}" destId="{4FCD7A8F-E5A1-4DED-9B53-0B5D2FD178D9}" srcOrd="16" destOrd="0" presId="urn:microsoft.com/office/officeart/2005/8/layout/target3"/>
    <dgm:cxn modelId="{4451D715-09A8-4793-B62E-72C2BBF6D2EF}" type="presParOf" srcId="{AE5C869E-AF1C-41B4-B8A0-6E9356D4F054}" destId="{D80808B5-FD50-4F48-8696-F1B8DFFE6013}" srcOrd="17" destOrd="0" presId="urn:microsoft.com/office/officeart/2005/8/layout/target3"/>
    <dgm:cxn modelId="{48368750-A672-4EFC-9821-5DBA3CF0CD41}" type="presParOf" srcId="{AE5C869E-AF1C-41B4-B8A0-6E9356D4F054}" destId="{DF92E545-7B42-4966-830D-C8A82AD9E9B3}" srcOrd="18" destOrd="0" presId="urn:microsoft.com/office/officeart/2005/8/layout/target3"/>
    <dgm:cxn modelId="{2D01D69A-BFDE-424D-9AF2-89D90BE2A597}" type="presParOf" srcId="{AE5C869E-AF1C-41B4-B8A0-6E9356D4F054}" destId="{B038C864-E8E6-4F26-B668-AE857400F84D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BCD8F31-928E-43DB-9EC1-4F7C53094D25}" type="doc">
      <dgm:prSet loTypeId="urn:microsoft.com/office/officeart/2005/8/layout/lProcess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6AC2588-73BD-46B7-83E4-C6E063FB57C1}">
      <dgm:prSet phldrT="[Текст]" custT="1"/>
      <dgm:spPr/>
      <dgm:t>
        <a:bodyPr/>
        <a:lstStyle/>
        <a:p>
          <a:r>
            <a:rPr lang="ru-RU" sz="16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Функциональная классификация </a:t>
          </a:r>
          <a:endParaRPr lang="ru-RU" sz="1600" b="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4874DEC-D260-4FEB-88BD-195AD4BED3CA}" type="parTrans" cxnId="{527C382F-7D9C-4790-B86D-CB1E4A083846}">
      <dgm:prSet/>
      <dgm:spPr/>
      <dgm:t>
        <a:bodyPr/>
        <a:lstStyle/>
        <a:p>
          <a:endParaRPr lang="ru-RU"/>
        </a:p>
      </dgm:t>
    </dgm:pt>
    <dgm:pt modelId="{2BA049A7-5EC2-426E-BF34-A20530E6E8C7}" type="sibTrans" cxnId="{527C382F-7D9C-4790-B86D-CB1E4A083846}">
      <dgm:prSet/>
      <dgm:spPr/>
      <dgm:t>
        <a:bodyPr/>
        <a:lstStyle/>
        <a:p>
          <a:endParaRPr lang="ru-RU"/>
        </a:p>
      </dgm:t>
    </dgm:pt>
    <dgm:pt modelId="{B0B66721-6917-42A3-B059-B5DCF8B4A0BC}">
      <dgm:prSet phldrT="[Текст]" custT="1"/>
      <dgm:spPr/>
      <dgm:t>
        <a:bodyPr anchor="t"/>
        <a:lstStyle/>
        <a:p>
          <a:endParaRPr lang="ru-RU" sz="1400" dirty="0" smtClean="0">
            <a:latin typeface="Calibri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Calibri" pitchFamily="34" charset="0"/>
            </a:rPr>
            <a:t>непосредственно связана со структурой управления, она отображает группировку юридических лиц, получающих бюджетные средства (комитеты, управления, администрации районов и города)</a:t>
          </a:r>
          <a:endParaRPr lang="ru-RU" sz="14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B6F41D8-607C-4B5E-BAA9-5ABFB720DFFF}" type="parTrans" cxnId="{B6ADEBB3-00BE-4138-982F-F81D61F47AE9}">
      <dgm:prSet/>
      <dgm:spPr/>
      <dgm:t>
        <a:bodyPr/>
        <a:lstStyle/>
        <a:p>
          <a:endParaRPr lang="ru-RU"/>
        </a:p>
      </dgm:t>
    </dgm:pt>
    <dgm:pt modelId="{32AF3FDA-0283-4F0C-AE36-019A77DD1DD0}" type="sibTrans" cxnId="{B6ADEBB3-00BE-4138-982F-F81D61F47AE9}">
      <dgm:prSet/>
      <dgm:spPr/>
      <dgm:t>
        <a:bodyPr/>
        <a:lstStyle/>
        <a:p>
          <a:endParaRPr lang="ru-RU"/>
        </a:p>
      </dgm:t>
    </dgm:pt>
    <dgm:pt modelId="{EA4B498D-8927-4090-A8BF-5E5FF6A31970}">
      <dgm:prSet phldrT="[Текст]" custT="1"/>
      <dgm:spPr/>
      <dgm:t>
        <a:bodyPr/>
        <a:lstStyle/>
        <a:p>
          <a:r>
            <a:rPr lang="ru-RU" sz="16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Ведомственная классификация </a:t>
          </a:r>
        </a:p>
      </dgm:t>
    </dgm:pt>
    <dgm:pt modelId="{8C5DBED3-E7A0-406B-93EE-8653F1359B72}" type="parTrans" cxnId="{353F4F6A-A976-4FC2-A9C5-028C58808867}">
      <dgm:prSet/>
      <dgm:spPr/>
      <dgm:t>
        <a:bodyPr/>
        <a:lstStyle/>
        <a:p>
          <a:endParaRPr lang="ru-RU"/>
        </a:p>
      </dgm:t>
    </dgm:pt>
    <dgm:pt modelId="{BC96886B-EFC4-4E00-922A-F64C105A1110}" type="sibTrans" cxnId="{353F4F6A-A976-4FC2-A9C5-028C58808867}">
      <dgm:prSet/>
      <dgm:spPr/>
      <dgm:t>
        <a:bodyPr/>
        <a:lstStyle/>
        <a:p>
          <a:endParaRPr lang="ru-RU"/>
        </a:p>
      </dgm:t>
    </dgm:pt>
    <dgm:pt modelId="{714FEB77-4F6A-4D5E-914D-6E5012080923}">
      <dgm:prSet phldrT="[Текст]" custT="1"/>
      <dgm:spPr/>
      <dgm:t>
        <a:bodyPr anchor="t"/>
        <a:lstStyle/>
        <a:p>
          <a:endParaRPr lang="ru-RU" sz="1400" dirty="0" smtClean="0">
            <a:latin typeface="Calibri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Calibri" pitchFamily="34" charset="0"/>
            </a:rPr>
            <a:t>отражает направление средств бюджета на выполнение основных функций государства (образование, культура, здравоохранение, социальная политика, физическая культура и т. д.)</a:t>
          </a:r>
          <a:endParaRPr lang="ru-RU" sz="1400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7EFB770-C84F-4ADA-A355-6565AEB78384}" type="parTrans" cxnId="{93049644-1DB2-406C-BA43-E0B13819C3BB}">
      <dgm:prSet/>
      <dgm:spPr/>
      <dgm:t>
        <a:bodyPr/>
        <a:lstStyle/>
        <a:p>
          <a:endParaRPr lang="ru-RU"/>
        </a:p>
      </dgm:t>
    </dgm:pt>
    <dgm:pt modelId="{ACE701C1-9C51-4E63-A338-F8342F05A8BD}" type="sibTrans" cxnId="{93049644-1DB2-406C-BA43-E0B13819C3BB}">
      <dgm:prSet/>
      <dgm:spPr/>
      <dgm:t>
        <a:bodyPr/>
        <a:lstStyle/>
        <a:p>
          <a:endParaRPr lang="ru-RU"/>
        </a:p>
      </dgm:t>
    </dgm:pt>
    <dgm:pt modelId="{20D605DF-1E72-44DE-A848-EF902B1491CB}">
      <dgm:prSet phldrT="[Текст]" custT="1"/>
      <dgm:spPr/>
      <dgm:t>
        <a:bodyPr/>
        <a:lstStyle/>
        <a:p>
          <a:r>
            <a:rPr lang="ru-RU" sz="16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Классификация по муниципальным программам</a:t>
          </a:r>
        </a:p>
      </dgm:t>
    </dgm:pt>
    <dgm:pt modelId="{D717C6E7-118D-4C71-8A01-03033AE0F031}" type="parTrans" cxnId="{389C7C2F-CD70-405F-9382-CA4C99FFEDEA}">
      <dgm:prSet/>
      <dgm:spPr/>
      <dgm:t>
        <a:bodyPr/>
        <a:lstStyle/>
        <a:p>
          <a:endParaRPr lang="ru-RU"/>
        </a:p>
      </dgm:t>
    </dgm:pt>
    <dgm:pt modelId="{B1759443-BA0B-4ED0-805E-8C942C24725B}" type="sibTrans" cxnId="{389C7C2F-CD70-405F-9382-CA4C99FFEDEA}">
      <dgm:prSet/>
      <dgm:spPr/>
      <dgm:t>
        <a:bodyPr/>
        <a:lstStyle/>
        <a:p>
          <a:endParaRPr lang="ru-RU"/>
        </a:p>
      </dgm:t>
    </dgm:pt>
    <dgm:pt modelId="{36D8F607-C70B-49E7-853A-393D914F85C3}">
      <dgm:prSet phldrT="[Текст]" custT="1"/>
      <dgm:spPr/>
      <dgm:t>
        <a:bodyPr anchor="t"/>
        <a:lstStyle/>
        <a:p>
          <a:endParaRPr lang="ru-RU" sz="1400" dirty="0" smtClean="0">
            <a:latin typeface="Calibri" pitchFamily="34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Calibri" pitchFamily="34" charset="0"/>
            </a:rPr>
            <a:t>комплекс мероприятий, взаимоувязанных по ресурсам, исполнителям и срокам реализации, направленных на достижение социально-значимых результатов для города Новокузнецка и его жителей. </a:t>
          </a:r>
        </a:p>
      </dgm:t>
    </dgm:pt>
    <dgm:pt modelId="{77C97E15-6341-449A-8727-6722818CE67A}" type="parTrans" cxnId="{568BF0C6-2E93-4601-B080-D25D61E2919F}">
      <dgm:prSet/>
      <dgm:spPr/>
      <dgm:t>
        <a:bodyPr/>
        <a:lstStyle/>
        <a:p>
          <a:endParaRPr lang="ru-RU"/>
        </a:p>
      </dgm:t>
    </dgm:pt>
    <dgm:pt modelId="{F8C96424-C550-4B6A-9CE0-CE4FCC1A1B12}" type="sibTrans" cxnId="{568BF0C6-2E93-4601-B080-D25D61E2919F}">
      <dgm:prSet/>
      <dgm:spPr/>
      <dgm:t>
        <a:bodyPr/>
        <a:lstStyle/>
        <a:p>
          <a:endParaRPr lang="ru-RU"/>
        </a:p>
      </dgm:t>
    </dgm:pt>
    <dgm:pt modelId="{C3C4C0DA-E8A0-4EF1-8898-FD7FADCF6A99}" type="pres">
      <dgm:prSet presAssocID="{3BCD8F31-928E-43DB-9EC1-4F7C53094D2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C484DB-A65A-4B93-B5A2-5CDBBED6BEDD}" type="pres">
      <dgm:prSet presAssocID="{F6AC2588-73BD-46B7-83E4-C6E063FB57C1}" presName="compNode" presStyleCnt="0"/>
      <dgm:spPr/>
    </dgm:pt>
    <dgm:pt modelId="{5275C2D5-E19D-442F-80D6-4582640841AE}" type="pres">
      <dgm:prSet presAssocID="{F6AC2588-73BD-46B7-83E4-C6E063FB57C1}" presName="aNode" presStyleLbl="bgShp" presStyleIdx="0" presStyleCnt="3"/>
      <dgm:spPr/>
      <dgm:t>
        <a:bodyPr/>
        <a:lstStyle/>
        <a:p>
          <a:endParaRPr lang="ru-RU"/>
        </a:p>
      </dgm:t>
    </dgm:pt>
    <dgm:pt modelId="{A6795D5D-E216-47BB-8773-95385A6995D8}" type="pres">
      <dgm:prSet presAssocID="{F6AC2588-73BD-46B7-83E4-C6E063FB57C1}" presName="textNode" presStyleLbl="bgShp" presStyleIdx="0" presStyleCnt="3"/>
      <dgm:spPr/>
      <dgm:t>
        <a:bodyPr/>
        <a:lstStyle/>
        <a:p>
          <a:endParaRPr lang="ru-RU"/>
        </a:p>
      </dgm:t>
    </dgm:pt>
    <dgm:pt modelId="{1D9EEC3D-2A09-4DD5-A63E-31B39DDF7514}" type="pres">
      <dgm:prSet presAssocID="{F6AC2588-73BD-46B7-83E4-C6E063FB57C1}" presName="compChildNode" presStyleCnt="0"/>
      <dgm:spPr/>
    </dgm:pt>
    <dgm:pt modelId="{A34DC703-B219-460E-89C6-0CCDAB528C84}" type="pres">
      <dgm:prSet presAssocID="{F6AC2588-73BD-46B7-83E4-C6E063FB57C1}" presName="theInnerList" presStyleCnt="0"/>
      <dgm:spPr/>
    </dgm:pt>
    <dgm:pt modelId="{6057D8B2-388D-4D8F-B4AE-5A723E63AF69}" type="pres">
      <dgm:prSet presAssocID="{B0B66721-6917-42A3-B059-B5DCF8B4A0BC}" presName="childNode" presStyleLbl="node1" presStyleIdx="0" presStyleCnt="3" custScaleX="140537" custScaleY="122145" custLinFactNeighborY="-14292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970850E6-65C3-4DE7-AEF4-D1942944C830}" type="pres">
      <dgm:prSet presAssocID="{F6AC2588-73BD-46B7-83E4-C6E063FB57C1}" presName="aSpace" presStyleCnt="0"/>
      <dgm:spPr/>
    </dgm:pt>
    <dgm:pt modelId="{94ACF839-DE82-4084-B0EE-A6995A37FB91}" type="pres">
      <dgm:prSet presAssocID="{EA4B498D-8927-4090-A8BF-5E5FF6A31970}" presName="compNode" presStyleCnt="0"/>
      <dgm:spPr/>
    </dgm:pt>
    <dgm:pt modelId="{45D91D62-4468-458F-AB11-67BB2C663D9D}" type="pres">
      <dgm:prSet presAssocID="{EA4B498D-8927-4090-A8BF-5E5FF6A31970}" presName="aNode" presStyleLbl="bgShp" presStyleIdx="1" presStyleCnt="3"/>
      <dgm:spPr/>
      <dgm:t>
        <a:bodyPr/>
        <a:lstStyle/>
        <a:p>
          <a:endParaRPr lang="ru-RU"/>
        </a:p>
      </dgm:t>
    </dgm:pt>
    <dgm:pt modelId="{458A647E-FA6D-4489-9257-10EA44A9FD06}" type="pres">
      <dgm:prSet presAssocID="{EA4B498D-8927-4090-A8BF-5E5FF6A31970}" presName="textNode" presStyleLbl="bgShp" presStyleIdx="1" presStyleCnt="3"/>
      <dgm:spPr/>
      <dgm:t>
        <a:bodyPr/>
        <a:lstStyle/>
        <a:p>
          <a:endParaRPr lang="ru-RU"/>
        </a:p>
      </dgm:t>
    </dgm:pt>
    <dgm:pt modelId="{C0B6EA48-F877-4EA5-B776-BE5CF3AADA2B}" type="pres">
      <dgm:prSet presAssocID="{EA4B498D-8927-4090-A8BF-5E5FF6A31970}" presName="compChildNode" presStyleCnt="0"/>
      <dgm:spPr/>
    </dgm:pt>
    <dgm:pt modelId="{F2B1E3AF-28AA-4DE9-9511-F8FBB5759B38}" type="pres">
      <dgm:prSet presAssocID="{EA4B498D-8927-4090-A8BF-5E5FF6A31970}" presName="theInnerList" presStyleCnt="0"/>
      <dgm:spPr/>
    </dgm:pt>
    <dgm:pt modelId="{1551E35D-0D87-413C-90D3-20483B65B93B}" type="pres">
      <dgm:prSet presAssocID="{714FEB77-4F6A-4D5E-914D-6E5012080923}" presName="childNode" presStyleLbl="node1" presStyleIdx="1" presStyleCnt="3" custScaleX="141818" custLinFactNeighborX="-4065" custLinFactNeighborY="-11079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B1A714BA-97F0-4859-8E8A-628ADADB90F2}" type="pres">
      <dgm:prSet presAssocID="{EA4B498D-8927-4090-A8BF-5E5FF6A31970}" presName="aSpace" presStyleCnt="0"/>
      <dgm:spPr/>
    </dgm:pt>
    <dgm:pt modelId="{E8C74C25-7054-42DE-9BAD-DE1A9D4D771A}" type="pres">
      <dgm:prSet presAssocID="{20D605DF-1E72-44DE-A848-EF902B1491CB}" presName="compNode" presStyleCnt="0"/>
      <dgm:spPr/>
    </dgm:pt>
    <dgm:pt modelId="{72355BB6-2830-4731-ABB9-8205E8A6D922}" type="pres">
      <dgm:prSet presAssocID="{20D605DF-1E72-44DE-A848-EF902B1491CB}" presName="aNode" presStyleLbl="bgShp" presStyleIdx="2" presStyleCnt="3" custLinFactNeighborX="904" custLinFactNeighborY="-2299"/>
      <dgm:spPr/>
      <dgm:t>
        <a:bodyPr/>
        <a:lstStyle/>
        <a:p>
          <a:endParaRPr lang="ru-RU"/>
        </a:p>
      </dgm:t>
    </dgm:pt>
    <dgm:pt modelId="{1D23D7F6-2B75-477B-91C4-C1E819040291}" type="pres">
      <dgm:prSet presAssocID="{20D605DF-1E72-44DE-A848-EF902B1491CB}" presName="textNode" presStyleLbl="bgShp" presStyleIdx="2" presStyleCnt="3"/>
      <dgm:spPr/>
      <dgm:t>
        <a:bodyPr/>
        <a:lstStyle/>
        <a:p>
          <a:endParaRPr lang="ru-RU"/>
        </a:p>
      </dgm:t>
    </dgm:pt>
    <dgm:pt modelId="{7E8D5A45-9E38-4674-8292-2FAF3E9110E4}" type="pres">
      <dgm:prSet presAssocID="{20D605DF-1E72-44DE-A848-EF902B1491CB}" presName="compChildNode" presStyleCnt="0"/>
      <dgm:spPr/>
    </dgm:pt>
    <dgm:pt modelId="{E35286CD-F34E-4611-97D6-730E1346C70A}" type="pres">
      <dgm:prSet presAssocID="{20D605DF-1E72-44DE-A848-EF902B1491CB}" presName="theInnerList" presStyleCnt="0"/>
      <dgm:spPr/>
    </dgm:pt>
    <dgm:pt modelId="{7BC5F872-7D04-4138-BD2A-12B37C12D607}" type="pres">
      <dgm:prSet presAssocID="{36D8F607-C70B-49E7-853A-393D914F85C3}" presName="childNode" presStyleLbl="node1" presStyleIdx="2" presStyleCnt="3" custScaleX="145597" custLinFactNeighborX="-3048" custLinFactNeighborY="-10710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</dgm:ptLst>
  <dgm:cxnLst>
    <dgm:cxn modelId="{CD1B1221-FFC3-4E5E-B00B-DD27F5128965}" type="presOf" srcId="{B0B66721-6917-42A3-B059-B5DCF8B4A0BC}" destId="{6057D8B2-388D-4D8F-B4AE-5A723E63AF69}" srcOrd="0" destOrd="0" presId="urn:microsoft.com/office/officeart/2005/8/layout/lProcess2"/>
    <dgm:cxn modelId="{45A67D73-0FCE-48AA-8693-0D3C2EEBAB06}" type="presOf" srcId="{F6AC2588-73BD-46B7-83E4-C6E063FB57C1}" destId="{A6795D5D-E216-47BB-8773-95385A6995D8}" srcOrd="1" destOrd="0" presId="urn:microsoft.com/office/officeart/2005/8/layout/lProcess2"/>
    <dgm:cxn modelId="{259D69FC-B877-4697-8FC3-27DFEAC06B14}" type="presOf" srcId="{714FEB77-4F6A-4D5E-914D-6E5012080923}" destId="{1551E35D-0D87-413C-90D3-20483B65B93B}" srcOrd="0" destOrd="0" presId="urn:microsoft.com/office/officeart/2005/8/layout/lProcess2"/>
    <dgm:cxn modelId="{353F4F6A-A976-4FC2-A9C5-028C58808867}" srcId="{3BCD8F31-928E-43DB-9EC1-4F7C53094D25}" destId="{EA4B498D-8927-4090-A8BF-5E5FF6A31970}" srcOrd="1" destOrd="0" parTransId="{8C5DBED3-E7A0-406B-93EE-8653F1359B72}" sibTransId="{BC96886B-EFC4-4E00-922A-F64C105A1110}"/>
    <dgm:cxn modelId="{527C382F-7D9C-4790-B86D-CB1E4A083846}" srcId="{3BCD8F31-928E-43DB-9EC1-4F7C53094D25}" destId="{F6AC2588-73BD-46B7-83E4-C6E063FB57C1}" srcOrd="0" destOrd="0" parTransId="{24874DEC-D260-4FEB-88BD-195AD4BED3CA}" sibTransId="{2BA049A7-5EC2-426E-BF34-A20530E6E8C7}"/>
    <dgm:cxn modelId="{A0FA82B2-0E28-407E-95C3-AB24A7CF325B}" type="presOf" srcId="{3BCD8F31-928E-43DB-9EC1-4F7C53094D25}" destId="{C3C4C0DA-E8A0-4EF1-8898-FD7FADCF6A99}" srcOrd="0" destOrd="0" presId="urn:microsoft.com/office/officeart/2005/8/layout/lProcess2"/>
    <dgm:cxn modelId="{CB962D87-37D1-4CE6-833C-56C4740A93FB}" type="presOf" srcId="{36D8F607-C70B-49E7-853A-393D914F85C3}" destId="{7BC5F872-7D04-4138-BD2A-12B37C12D607}" srcOrd="0" destOrd="0" presId="urn:microsoft.com/office/officeart/2005/8/layout/lProcess2"/>
    <dgm:cxn modelId="{93049644-1DB2-406C-BA43-E0B13819C3BB}" srcId="{EA4B498D-8927-4090-A8BF-5E5FF6A31970}" destId="{714FEB77-4F6A-4D5E-914D-6E5012080923}" srcOrd="0" destOrd="0" parTransId="{B7EFB770-C84F-4ADA-A355-6565AEB78384}" sibTransId="{ACE701C1-9C51-4E63-A338-F8342F05A8BD}"/>
    <dgm:cxn modelId="{15672CB2-3B4F-4781-8CE6-5A06056D8A95}" type="presOf" srcId="{20D605DF-1E72-44DE-A848-EF902B1491CB}" destId="{1D23D7F6-2B75-477B-91C4-C1E819040291}" srcOrd="1" destOrd="0" presId="urn:microsoft.com/office/officeart/2005/8/layout/lProcess2"/>
    <dgm:cxn modelId="{5F692774-BDDD-4AFD-8280-5D03714559CA}" type="presOf" srcId="{EA4B498D-8927-4090-A8BF-5E5FF6A31970}" destId="{458A647E-FA6D-4489-9257-10EA44A9FD06}" srcOrd="1" destOrd="0" presId="urn:microsoft.com/office/officeart/2005/8/layout/lProcess2"/>
    <dgm:cxn modelId="{B6ADEBB3-00BE-4138-982F-F81D61F47AE9}" srcId="{F6AC2588-73BD-46B7-83E4-C6E063FB57C1}" destId="{B0B66721-6917-42A3-B059-B5DCF8B4A0BC}" srcOrd="0" destOrd="0" parTransId="{CB6F41D8-607C-4B5E-BAA9-5ABFB720DFFF}" sibTransId="{32AF3FDA-0283-4F0C-AE36-019A77DD1DD0}"/>
    <dgm:cxn modelId="{389C7C2F-CD70-405F-9382-CA4C99FFEDEA}" srcId="{3BCD8F31-928E-43DB-9EC1-4F7C53094D25}" destId="{20D605DF-1E72-44DE-A848-EF902B1491CB}" srcOrd="2" destOrd="0" parTransId="{D717C6E7-118D-4C71-8A01-03033AE0F031}" sibTransId="{B1759443-BA0B-4ED0-805E-8C942C24725B}"/>
    <dgm:cxn modelId="{2096B0B7-A536-4070-861E-45FDD67C5906}" type="presOf" srcId="{F6AC2588-73BD-46B7-83E4-C6E063FB57C1}" destId="{5275C2D5-E19D-442F-80D6-4582640841AE}" srcOrd="0" destOrd="0" presId="urn:microsoft.com/office/officeart/2005/8/layout/lProcess2"/>
    <dgm:cxn modelId="{00467FF8-BB7F-4B31-BD14-28C0A182C271}" type="presOf" srcId="{EA4B498D-8927-4090-A8BF-5E5FF6A31970}" destId="{45D91D62-4468-458F-AB11-67BB2C663D9D}" srcOrd="0" destOrd="0" presId="urn:microsoft.com/office/officeart/2005/8/layout/lProcess2"/>
    <dgm:cxn modelId="{1B02892D-C582-440A-B399-17DC594D308B}" type="presOf" srcId="{20D605DF-1E72-44DE-A848-EF902B1491CB}" destId="{72355BB6-2830-4731-ABB9-8205E8A6D922}" srcOrd="0" destOrd="0" presId="urn:microsoft.com/office/officeart/2005/8/layout/lProcess2"/>
    <dgm:cxn modelId="{568BF0C6-2E93-4601-B080-D25D61E2919F}" srcId="{20D605DF-1E72-44DE-A848-EF902B1491CB}" destId="{36D8F607-C70B-49E7-853A-393D914F85C3}" srcOrd="0" destOrd="0" parTransId="{77C97E15-6341-449A-8727-6722818CE67A}" sibTransId="{F8C96424-C550-4B6A-9CE0-CE4FCC1A1B12}"/>
    <dgm:cxn modelId="{D2BD7DEA-1268-4587-97FC-81630AFF485A}" type="presParOf" srcId="{C3C4C0DA-E8A0-4EF1-8898-FD7FADCF6A99}" destId="{EDC484DB-A65A-4B93-B5A2-5CDBBED6BEDD}" srcOrd="0" destOrd="0" presId="urn:microsoft.com/office/officeart/2005/8/layout/lProcess2"/>
    <dgm:cxn modelId="{FCB85CBC-9539-4B66-9D33-A078544D61A5}" type="presParOf" srcId="{EDC484DB-A65A-4B93-B5A2-5CDBBED6BEDD}" destId="{5275C2D5-E19D-442F-80D6-4582640841AE}" srcOrd="0" destOrd="0" presId="urn:microsoft.com/office/officeart/2005/8/layout/lProcess2"/>
    <dgm:cxn modelId="{68C03496-2781-4121-BA30-5E2334DD1723}" type="presParOf" srcId="{EDC484DB-A65A-4B93-B5A2-5CDBBED6BEDD}" destId="{A6795D5D-E216-47BB-8773-95385A6995D8}" srcOrd="1" destOrd="0" presId="urn:microsoft.com/office/officeart/2005/8/layout/lProcess2"/>
    <dgm:cxn modelId="{CAF27EB7-7D4F-4D30-B3B9-171CD1AB5319}" type="presParOf" srcId="{EDC484DB-A65A-4B93-B5A2-5CDBBED6BEDD}" destId="{1D9EEC3D-2A09-4DD5-A63E-31B39DDF7514}" srcOrd="2" destOrd="0" presId="urn:microsoft.com/office/officeart/2005/8/layout/lProcess2"/>
    <dgm:cxn modelId="{512606ED-90FF-49C3-B7DB-6CF991339281}" type="presParOf" srcId="{1D9EEC3D-2A09-4DD5-A63E-31B39DDF7514}" destId="{A34DC703-B219-460E-89C6-0CCDAB528C84}" srcOrd="0" destOrd="0" presId="urn:microsoft.com/office/officeart/2005/8/layout/lProcess2"/>
    <dgm:cxn modelId="{82BB25F9-A90C-4BC2-95F4-880F7666DDB1}" type="presParOf" srcId="{A34DC703-B219-460E-89C6-0CCDAB528C84}" destId="{6057D8B2-388D-4D8F-B4AE-5A723E63AF69}" srcOrd="0" destOrd="0" presId="urn:microsoft.com/office/officeart/2005/8/layout/lProcess2"/>
    <dgm:cxn modelId="{65CE4D41-0B37-407E-96DD-82AE7401E329}" type="presParOf" srcId="{C3C4C0DA-E8A0-4EF1-8898-FD7FADCF6A99}" destId="{970850E6-65C3-4DE7-AEF4-D1942944C830}" srcOrd="1" destOrd="0" presId="urn:microsoft.com/office/officeart/2005/8/layout/lProcess2"/>
    <dgm:cxn modelId="{BFE28FCC-F8FF-4B1F-AA83-8F3653C356B2}" type="presParOf" srcId="{C3C4C0DA-E8A0-4EF1-8898-FD7FADCF6A99}" destId="{94ACF839-DE82-4084-B0EE-A6995A37FB91}" srcOrd="2" destOrd="0" presId="urn:microsoft.com/office/officeart/2005/8/layout/lProcess2"/>
    <dgm:cxn modelId="{AE1FE79C-B4E2-4C25-80A1-010622A23995}" type="presParOf" srcId="{94ACF839-DE82-4084-B0EE-A6995A37FB91}" destId="{45D91D62-4468-458F-AB11-67BB2C663D9D}" srcOrd="0" destOrd="0" presId="urn:microsoft.com/office/officeart/2005/8/layout/lProcess2"/>
    <dgm:cxn modelId="{756E82EE-778A-4E2D-A813-3F17BE5F9080}" type="presParOf" srcId="{94ACF839-DE82-4084-B0EE-A6995A37FB91}" destId="{458A647E-FA6D-4489-9257-10EA44A9FD06}" srcOrd="1" destOrd="0" presId="urn:microsoft.com/office/officeart/2005/8/layout/lProcess2"/>
    <dgm:cxn modelId="{DD21891E-8891-4C84-A25A-6BB095FFF6D3}" type="presParOf" srcId="{94ACF839-DE82-4084-B0EE-A6995A37FB91}" destId="{C0B6EA48-F877-4EA5-B776-BE5CF3AADA2B}" srcOrd="2" destOrd="0" presId="urn:microsoft.com/office/officeart/2005/8/layout/lProcess2"/>
    <dgm:cxn modelId="{700E88C3-B907-4456-93CB-A82C9B02EFCD}" type="presParOf" srcId="{C0B6EA48-F877-4EA5-B776-BE5CF3AADA2B}" destId="{F2B1E3AF-28AA-4DE9-9511-F8FBB5759B38}" srcOrd="0" destOrd="0" presId="urn:microsoft.com/office/officeart/2005/8/layout/lProcess2"/>
    <dgm:cxn modelId="{38970F0D-309C-4B52-A6EB-FA2ED0D0C583}" type="presParOf" srcId="{F2B1E3AF-28AA-4DE9-9511-F8FBB5759B38}" destId="{1551E35D-0D87-413C-90D3-20483B65B93B}" srcOrd="0" destOrd="0" presId="urn:microsoft.com/office/officeart/2005/8/layout/lProcess2"/>
    <dgm:cxn modelId="{B2172D1D-2F4A-4633-99E9-BFADB65924B6}" type="presParOf" srcId="{C3C4C0DA-E8A0-4EF1-8898-FD7FADCF6A99}" destId="{B1A714BA-97F0-4859-8E8A-628ADADB90F2}" srcOrd="3" destOrd="0" presId="urn:microsoft.com/office/officeart/2005/8/layout/lProcess2"/>
    <dgm:cxn modelId="{626280BE-127E-434E-9181-94AA324EE594}" type="presParOf" srcId="{C3C4C0DA-E8A0-4EF1-8898-FD7FADCF6A99}" destId="{E8C74C25-7054-42DE-9BAD-DE1A9D4D771A}" srcOrd="4" destOrd="0" presId="urn:microsoft.com/office/officeart/2005/8/layout/lProcess2"/>
    <dgm:cxn modelId="{082E112B-515D-4CF7-9B22-C6CE70554C90}" type="presParOf" srcId="{E8C74C25-7054-42DE-9BAD-DE1A9D4D771A}" destId="{72355BB6-2830-4731-ABB9-8205E8A6D922}" srcOrd="0" destOrd="0" presId="urn:microsoft.com/office/officeart/2005/8/layout/lProcess2"/>
    <dgm:cxn modelId="{24CEC5F7-DAE7-46D9-B724-2BBECE0BC2C0}" type="presParOf" srcId="{E8C74C25-7054-42DE-9BAD-DE1A9D4D771A}" destId="{1D23D7F6-2B75-477B-91C4-C1E819040291}" srcOrd="1" destOrd="0" presId="urn:microsoft.com/office/officeart/2005/8/layout/lProcess2"/>
    <dgm:cxn modelId="{D6C3D922-CE56-4C86-B139-FBB4018E6FAF}" type="presParOf" srcId="{E8C74C25-7054-42DE-9BAD-DE1A9D4D771A}" destId="{7E8D5A45-9E38-4674-8292-2FAF3E9110E4}" srcOrd="2" destOrd="0" presId="urn:microsoft.com/office/officeart/2005/8/layout/lProcess2"/>
    <dgm:cxn modelId="{FFFA8903-8895-47AC-ABE2-774A481BF48E}" type="presParOf" srcId="{7E8D5A45-9E38-4674-8292-2FAF3E9110E4}" destId="{E35286CD-F34E-4611-97D6-730E1346C70A}" srcOrd="0" destOrd="0" presId="urn:microsoft.com/office/officeart/2005/8/layout/lProcess2"/>
    <dgm:cxn modelId="{829CAD35-2C36-452B-B896-44A6A271745B}" type="presParOf" srcId="{E35286CD-F34E-4611-97D6-730E1346C70A}" destId="{7BC5F872-7D04-4138-BD2A-12B37C12D60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41D48AE-42C9-49CA-B1EB-376C5CAEFA94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9354EC95-A5E5-45BB-ABE7-A77D1DD7D82F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Кредиты, полученные от кредитных организаций</a:t>
          </a:r>
          <a:endParaRPr lang="ru-RU" sz="13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C406836-9B61-4163-88F5-DD8A52C40EB7}" type="parTrans" cxnId="{8875E527-9652-4CA7-993D-2CE4C9C6B4C7}">
      <dgm:prSet/>
      <dgm:spPr/>
      <dgm:t>
        <a:bodyPr/>
        <a:lstStyle/>
        <a:p>
          <a:endParaRPr lang="ru-RU"/>
        </a:p>
      </dgm:t>
    </dgm:pt>
    <dgm:pt modelId="{7A975737-47AF-4ECB-8F73-E99EDF50D20A}" type="sibTrans" cxnId="{8875E527-9652-4CA7-993D-2CE4C9C6B4C7}">
      <dgm:prSet/>
      <dgm:spPr/>
      <dgm:t>
        <a:bodyPr/>
        <a:lstStyle/>
        <a:p>
          <a:endParaRPr lang="ru-RU"/>
        </a:p>
      </dgm:t>
    </dgm:pt>
    <dgm:pt modelId="{C6A29E10-AF0A-4B45-B792-5E9BFCDE7943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Бюджетные кредиты, полученные от бюджетов других уровней бюджетной системы РФ</a:t>
          </a:r>
        </a:p>
      </dgm:t>
    </dgm:pt>
    <dgm:pt modelId="{B53AC5BB-8932-4CF6-9654-F5DD516CE4DE}" type="parTrans" cxnId="{025E12F0-0E07-4493-BA10-2B8FEEFE8215}">
      <dgm:prSet/>
      <dgm:spPr/>
      <dgm:t>
        <a:bodyPr/>
        <a:lstStyle/>
        <a:p>
          <a:endParaRPr lang="ru-RU"/>
        </a:p>
      </dgm:t>
    </dgm:pt>
    <dgm:pt modelId="{008F4DB1-5881-44F8-B336-7717D82441AF}" type="sibTrans" cxnId="{025E12F0-0E07-4493-BA10-2B8FEEFE8215}">
      <dgm:prSet/>
      <dgm:spPr/>
      <dgm:t>
        <a:bodyPr/>
        <a:lstStyle/>
        <a:p>
          <a:endParaRPr lang="ru-RU"/>
        </a:p>
      </dgm:t>
    </dgm:pt>
    <dgm:pt modelId="{92746255-A830-4E06-90C3-E4414E0E97A0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Изменение остатков средств на счетах по учету средств местного бюджета</a:t>
          </a:r>
        </a:p>
      </dgm:t>
    </dgm:pt>
    <dgm:pt modelId="{212F6681-E564-431C-B975-62C8DE45A491}" type="parTrans" cxnId="{F32074B3-7F65-4AD7-8DFE-01DAB9BCFAFA}">
      <dgm:prSet/>
      <dgm:spPr/>
      <dgm:t>
        <a:bodyPr/>
        <a:lstStyle/>
        <a:p>
          <a:endParaRPr lang="ru-RU"/>
        </a:p>
      </dgm:t>
    </dgm:pt>
    <dgm:pt modelId="{1E7C39C5-44C5-4651-822E-DFE7A2A308C4}" type="sibTrans" cxnId="{F32074B3-7F65-4AD7-8DFE-01DAB9BCFAFA}">
      <dgm:prSet/>
      <dgm:spPr/>
      <dgm:t>
        <a:bodyPr/>
        <a:lstStyle/>
        <a:p>
          <a:endParaRPr lang="ru-RU"/>
        </a:p>
      </dgm:t>
    </dgm:pt>
    <dgm:pt modelId="{96BA171F-D69A-407E-A1D2-A8357D383B58}">
      <dgm:prSet custT="1"/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Муниципальные займы, осуществляемые путем выпуска муниципальных ценных бумаг от имени муниципального образования</a:t>
          </a:r>
        </a:p>
      </dgm:t>
    </dgm:pt>
    <dgm:pt modelId="{F10261C3-C44C-4949-86DB-DF31448DF890}" type="parTrans" cxnId="{FE04D527-8442-4045-BECE-EDA403A00DD0}">
      <dgm:prSet/>
      <dgm:spPr/>
      <dgm:t>
        <a:bodyPr/>
        <a:lstStyle/>
        <a:p>
          <a:endParaRPr lang="ru-RU"/>
        </a:p>
      </dgm:t>
    </dgm:pt>
    <dgm:pt modelId="{FAE622ED-B8AA-4102-9613-786D13B6CBFA}" type="sibTrans" cxnId="{FE04D527-8442-4045-BECE-EDA403A00DD0}">
      <dgm:prSet/>
      <dgm:spPr/>
      <dgm:t>
        <a:bodyPr/>
        <a:lstStyle/>
        <a:p>
          <a:endParaRPr lang="ru-RU"/>
        </a:p>
      </dgm:t>
    </dgm:pt>
    <dgm:pt modelId="{786A6E24-85C5-480B-AFE3-C88950A800C3}" type="pres">
      <dgm:prSet presAssocID="{141D48AE-42C9-49CA-B1EB-376C5CAEFA94}" presName="Name0" presStyleCnt="0">
        <dgm:presLayoutVars>
          <dgm:dir/>
          <dgm:resizeHandles val="exact"/>
        </dgm:presLayoutVars>
      </dgm:prSet>
      <dgm:spPr/>
    </dgm:pt>
    <dgm:pt modelId="{C3DB5ACD-ABE5-4634-8C5A-2AA083D19B89}" type="pres">
      <dgm:prSet presAssocID="{9354EC95-A5E5-45BB-ABE7-A77D1DD7D82F}" presName="node" presStyleLbl="node1" presStyleIdx="0" presStyleCnt="4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BD693B09-56AF-4E2A-9E8E-1733A385BC93}" type="pres">
      <dgm:prSet presAssocID="{7A975737-47AF-4ECB-8F73-E99EDF50D20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84149EC-EF71-43DC-B405-485F0018A26D}" type="pres">
      <dgm:prSet presAssocID="{7A975737-47AF-4ECB-8F73-E99EDF50D20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8F25F87-5B8B-439D-A38D-E2806FD1BF3C}" type="pres">
      <dgm:prSet presAssocID="{C6A29E10-AF0A-4B45-B792-5E9BFCDE7943}" presName="node" presStyleLbl="node1" presStyleIdx="1" presStyleCnt="4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20AAC81C-1499-4EE9-A7F2-9ED66140AED4}" type="pres">
      <dgm:prSet presAssocID="{008F4DB1-5881-44F8-B336-7717D82441AF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320D86D-6E1A-44A1-8E6E-0A5C6BA55A3B}" type="pres">
      <dgm:prSet presAssocID="{008F4DB1-5881-44F8-B336-7717D82441AF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3D06849-4C46-4E1A-B863-69C3F1CD9D53}" type="pres">
      <dgm:prSet presAssocID="{92746255-A830-4E06-90C3-E4414E0E97A0}" presName="node" presStyleLbl="node1" presStyleIdx="2" presStyleCnt="4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84D93C25-2920-4F49-8EA8-8DDD63771870}" type="pres">
      <dgm:prSet presAssocID="{1E7C39C5-44C5-4651-822E-DFE7A2A308C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8E60A3A-A205-4912-A2D8-DF252E0B0DC3}" type="pres">
      <dgm:prSet presAssocID="{1E7C39C5-44C5-4651-822E-DFE7A2A308C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9A0C58DF-E2AB-44E3-A665-D12AED576CC7}" type="pres">
      <dgm:prSet presAssocID="{96BA171F-D69A-407E-A1D2-A8357D383B58}" presName="node" presStyleLbl="node1" presStyleIdx="3" presStyleCnt="4" custScaleX="113324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</dgm:ptLst>
  <dgm:cxnLst>
    <dgm:cxn modelId="{8875E527-9652-4CA7-993D-2CE4C9C6B4C7}" srcId="{141D48AE-42C9-49CA-B1EB-376C5CAEFA94}" destId="{9354EC95-A5E5-45BB-ABE7-A77D1DD7D82F}" srcOrd="0" destOrd="0" parTransId="{DC406836-9B61-4163-88F5-DD8A52C40EB7}" sibTransId="{7A975737-47AF-4ECB-8F73-E99EDF50D20A}"/>
    <dgm:cxn modelId="{1EF556B1-D4AF-427D-952E-A52F1DE857A0}" type="presOf" srcId="{7A975737-47AF-4ECB-8F73-E99EDF50D20A}" destId="{E84149EC-EF71-43DC-B405-485F0018A26D}" srcOrd="1" destOrd="0" presId="urn:microsoft.com/office/officeart/2005/8/layout/process1"/>
    <dgm:cxn modelId="{3AEF6D1D-309F-4EFA-AF2D-4B8DD04B7863}" type="presOf" srcId="{9354EC95-A5E5-45BB-ABE7-A77D1DD7D82F}" destId="{C3DB5ACD-ABE5-4634-8C5A-2AA083D19B89}" srcOrd="0" destOrd="0" presId="urn:microsoft.com/office/officeart/2005/8/layout/process1"/>
    <dgm:cxn modelId="{402D0E68-B1AF-46F6-BB47-D3285DEC1D67}" type="presOf" srcId="{008F4DB1-5881-44F8-B336-7717D82441AF}" destId="{F320D86D-6E1A-44A1-8E6E-0A5C6BA55A3B}" srcOrd="1" destOrd="0" presId="urn:microsoft.com/office/officeart/2005/8/layout/process1"/>
    <dgm:cxn modelId="{FE04D527-8442-4045-BECE-EDA403A00DD0}" srcId="{141D48AE-42C9-49CA-B1EB-376C5CAEFA94}" destId="{96BA171F-D69A-407E-A1D2-A8357D383B58}" srcOrd="3" destOrd="0" parTransId="{F10261C3-C44C-4949-86DB-DF31448DF890}" sibTransId="{FAE622ED-B8AA-4102-9613-786D13B6CBFA}"/>
    <dgm:cxn modelId="{E20ABDC2-75EB-42A0-B911-33AC6D2795D7}" type="presOf" srcId="{008F4DB1-5881-44F8-B336-7717D82441AF}" destId="{20AAC81C-1499-4EE9-A7F2-9ED66140AED4}" srcOrd="0" destOrd="0" presId="urn:microsoft.com/office/officeart/2005/8/layout/process1"/>
    <dgm:cxn modelId="{C0E97568-C9EC-40B3-B255-BF9346B19CBD}" type="presOf" srcId="{7A975737-47AF-4ECB-8F73-E99EDF50D20A}" destId="{BD693B09-56AF-4E2A-9E8E-1733A385BC93}" srcOrd="0" destOrd="0" presId="urn:microsoft.com/office/officeart/2005/8/layout/process1"/>
    <dgm:cxn modelId="{08825AEF-B504-46B3-802E-3919607D8915}" type="presOf" srcId="{141D48AE-42C9-49CA-B1EB-376C5CAEFA94}" destId="{786A6E24-85C5-480B-AFE3-C88950A800C3}" srcOrd="0" destOrd="0" presId="urn:microsoft.com/office/officeart/2005/8/layout/process1"/>
    <dgm:cxn modelId="{789BC019-D81E-47F8-9A50-9F3AC78C25D4}" type="presOf" srcId="{1E7C39C5-44C5-4651-822E-DFE7A2A308C4}" destId="{84D93C25-2920-4F49-8EA8-8DDD63771870}" srcOrd="0" destOrd="0" presId="urn:microsoft.com/office/officeart/2005/8/layout/process1"/>
    <dgm:cxn modelId="{F32074B3-7F65-4AD7-8DFE-01DAB9BCFAFA}" srcId="{141D48AE-42C9-49CA-B1EB-376C5CAEFA94}" destId="{92746255-A830-4E06-90C3-E4414E0E97A0}" srcOrd="2" destOrd="0" parTransId="{212F6681-E564-431C-B975-62C8DE45A491}" sibTransId="{1E7C39C5-44C5-4651-822E-DFE7A2A308C4}"/>
    <dgm:cxn modelId="{B35163CF-942F-4F3A-A595-C22D49A2B177}" type="presOf" srcId="{92746255-A830-4E06-90C3-E4414E0E97A0}" destId="{03D06849-4C46-4E1A-B863-69C3F1CD9D53}" srcOrd="0" destOrd="0" presId="urn:microsoft.com/office/officeart/2005/8/layout/process1"/>
    <dgm:cxn modelId="{0B24E9DB-B0B3-433F-A725-F412237701E5}" type="presOf" srcId="{1E7C39C5-44C5-4651-822E-DFE7A2A308C4}" destId="{68E60A3A-A205-4912-A2D8-DF252E0B0DC3}" srcOrd="1" destOrd="0" presId="urn:microsoft.com/office/officeart/2005/8/layout/process1"/>
    <dgm:cxn modelId="{025E12F0-0E07-4493-BA10-2B8FEEFE8215}" srcId="{141D48AE-42C9-49CA-B1EB-376C5CAEFA94}" destId="{C6A29E10-AF0A-4B45-B792-5E9BFCDE7943}" srcOrd="1" destOrd="0" parTransId="{B53AC5BB-8932-4CF6-9654-F5DD516CE4DE}" sibTransId="{008F4DB1-5881-44F8-B336-7717D82441AF}"/>
    <dgm:cxn modelId="{B2E8BB41-C98D-424A-BEA6-B54C08A8816B}" type="presOf" srcId="{C6A29E10-AF0A-4B45-B792-5E9BFCDE7943}" destId="{88F25F87-5B8B-439D-A38D-E2806FD1BF3C}" srcOrd="0" destOrd="0" presId="urn:microsoft.com/office/officeart/2005/8/layout/process1"/>
    <dgm:cxn modelId="{B16E55E7-1D70-452D-A804-B7CE866EC308}" type="presOf" srcId="{96BA171F-D69A-407E-A1D2-A8357D383B58}" destId="{9A0C58DF-E2AB-44E3-A665-D12AED576CC7}" srcOrd="0" destOrd="0" presId="urn:microsoft.com/office/officeart/2005/8/layout/process1"/>
    <dgm:cxn modelId="{129702A5-0AFE-48DC-9EB4-0A254F96999F}" type="presParOf" srcId="{786A6E24-85C5-480B-AFE3-C88950A800C3}" destId="{C3DB5ACD-ABE5-4634-8C5A-2AA083D19B89}" srcOrd="0" destOrd="0" presId="urn:microsoft.com/office/officeart/2005/8/layout/process1"/>
    <dgm:cxn modelId="{B188B815-768E-44D6-A7C4-FFFFACEC6A22}" type="presParOf" srcId="{786A6E24-85C5-480B-AFE3-C88950A800C3}" destId="{BD693B09-56AF-4E2A-9E8E-1733A385BC93}" srcOrd="1" destOrd="0" presId="urn:microsoft.com/office/officeart/2005/8/layout/process1"/>
    <dgm:cxn modelId="{E0607750-18F3-4CCC-9D59-7BA193CA3ED0}" type="presParOf" srcId="{BD693B09-56AF-4E2A-9E8E-1733A385BC93}" destId="{E84149EC-EF71-43DC-B405-485F0018A26D}" srcOrd="0" destOrd="0" presId="urn:microsoft.com/office/officeart/2005/8/layout/process1"/>
    <dgm:cxn modelId="{D3486B24-0AE3-41B9-9832-13A90B7308CA}" type="presParOf" srcId="{786A6E24-85C5-480B-AFE3-C88950A800C3}" destId="{88F25F87-5B8B-439D-A38D-E2806FD1BF3C}" srcOrd="2" destOrd="0" presId="urn:microsoft.com/office/officeart/2005/8/layout/process1"/>
    <dgm:cxn modelId="{9D7D7808-0415-4385-8F17-488338B0B14C}" type="presParOf" srcId="{786A6E24-85C5-480B-AFE3-C88950A800C3}" destId="{20AAC81C-1499-4EE9-A7F2-9ED66140AED4}" srcOrd="3" destOrd="0" presId="urn:microsoft.com/office/officeart/2005/8/layout/process1"/>
    <dgm:cxn modelId="{EA101707-FC23-49F7-B580-C05567558C6A}" type="presParOf" srcId="{20AAC81C-1499-4EE9-A7F2-9ED66140AED4}" destId="{F320D86D-6E1A-44A1-8E6E-0A5C6BA55A3B}" srcOrd="0" destOrd="0" presId="urn:microsoft.com/office/officeart/2005/8/layout/process1"/>
    <dgm:cxn modelId="{607827EF-CD3A-4418-8042-466FAE5E123C}" type="presParOf" srcId="{786A6E24-85C5-480B-AFE3-C88950A800C3}" destId="{03D06849-4C46-4E1A-B863-69C3F1CD9D53}" srcOrd="4" destOrd="0" presId="urn:microsoft.com/office/officeart/2005/8/layout/process1"/>
    <dgm:cxn modelId="{358D5C0B-835D-4B9A-AEE0-040B23500FBB}" type="presParOf" srcId="{786A6E24-85C5-480B-AFE3-C88950A800C3}" destId="{84D93C25-2920-4F49-8EA8-8DDD63771870}" srcOrd="5" destOrd="0" presId="urn:microsoft.com/office/officeart/2005/8/layout/process1"/>
    <dgm:cxn modelId="{2ED8A1FE-5708-49A9-ABEF-424458A1B9DD}" type="presParOf" srcId="{84D93C25-2920-4F49-8EA8-8DDD63771870}" destId="{68E60A3A-A205-4912-A2D8-DF252E0B0DC3}" srcOrd="0" destOrd="0" presId="urn:microsoft.com/office/officeart/2005/8/layout/process1"/>
    <dgm:cxn modelId="{153B925B-81C9-4A8E-B292-340030068F70}" type="presParOf" srcId="{786A6E24-85C5-480B-AFE3-C88950A800C3}" destId="{9A0C58DF-E2AB-44E3-A665-D12AED576CC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214B95-1199-404C-A2A8-9AEFA84CDB4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46E7BA-FCEA-4679-B2D6-4DA31A2C6D5A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A9391B7-1814-4881-8042-AA35E37038E8}" type="parTrans" cxnId="{E6D844F6-7C3F-49DB-A81C-3E8049430A58}">
      <dgm:prSet/>
      <dgm:spPr/>
      <dgm:t>
        <a:bodyPr/>
        <a:lstStyle/>
        <a:p>
          <a:endParaRPr lang="ru-RU"/>
        </a:p>
      </dgm:t>
    </dgm:pt>
    <dgm:pt modelId="{DDEDFCB8-9DA8-4BCE-8033-C44C4410389D}" type="sibTrans" cxnId="{E6D844F6-7C3F-49DB-A81C-3E8049430A58}">
      <dgm:prSet/>
      <dgm:spPr/>
      <dgm:t>
        <a:bodyPr/>
        <a:lstStyle/>
        <a:p>
          <a:endParaRPr lang="ru-RU"/>
        </a:p>
      </dgm:t>
    </dgm:pt>
    <dgm:pt modelId="{00F92069-901F-462D-A82F-EC4D3517F43D}">
      <dgm:prSet phldrT="[Текст]"/>
      <dgm:spPr/>
      <dgm:t>
        <a:bodyPr/>
        <a:lstStyle/>
        <a:p>
          <a:endParaRPr lang="ru-RU" dirty="0"/>
        </a:p>
      </dgm:t>
    </dgm:pt>
    <dgm:pt modelId="{F3809E2C-7350-4DD9-BD0D-2DBE4431BCB4}" type="parTrans" cxnId="{5A26DE69-4197-467B-AB34-5E7E2032C7FC}">
      <dgm:prSet/>
      <dgm:spPr/>
      <dgm:t>
        <a:bodyPr/>
        <a:lstStyle/>
        <a:p>
          <a:endParaRPr lang="ru-RU"/>
        </a:p>
      </dgm:t>
    </dgm:pt>
    <dgm:pt modelId="{99469B3B-F9DE-4C4A-A4C6-94CDF08DBB93}" type="sibTrans" cxnId="{5A26DE69-4197-467B-AB34-5E7E2032C7FC}">
      <dgm:prSet/>
      <dgm:spPr/>
      <dgm:t>
        <a:bodyPr/>
        <a:lstStyle/>
        <a:p>
          <a:endParaRPr lang="ru-RU"/>
        </a:p>
      </dgm:t>
    </dgm:pt>
    <dgm:pt modelId="{CA8C257C-7F22-4EFB-92ED-796E6A225888}">
      <dgm:prSet phldrT="[Текст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источники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A87CC08-B629-4CFA-ADC2-5D9130F3A137}" type="parTrans" cxnId="{BD090C94-C69E-4DCF-9B5B-0EA09985B1B3}">
      <dgm:prSet/>
      <dgm:spPr/>
      <dgm:t>
        <a:bodyPr/>
        <a:lstStyle/>
        <a:p>
          <a:endParaRPr lang="ru-RU"/>
        </a:p>
      </dgm:t>
    </dgm:pt>
    <dgm:pt modelId="{209DFC62-AD3A-414F-A072-DD4B3699DE8F}" type="sibTrans" cxnId="{BD090C94-C69E-4DCF-9B5B-0EA09985B1B3}">
      <dgm:prSet/>
      <dgm:spPr/>
      <dgm:t>
        <a:bodyPr/>
        <a:lstStyle/>
        <a:p>
          <a:endParaRPr lang="ru-RU"/>
        </a:p>
      </dgm:t>
    </dgm:pt>
    <dgm:pt modelId="{9539B319-CB59-40AF-B239-71A7B11D3C0E}">
      <dgm:prSet phldrT="[Текст]"/>
      <dgm:spPr/>
      <dgm:t>
        <a:bodyPr/>
        <a:lstStyle/>
        <a:p>
          <a:endParaRPr lang="ru-RU" dirty="0"/>
        </a:p>
      </dgm:t>
    </dgm:pt>
    <dgm:pt modelId="{DC29BBB9-52F8-4759-9F53-4E44B65BE9AF}" type="parTrans" cxnId="{DF54899F-2AD2-4A75-B662-1A4E12108145}">
      <dgm:prSet/>
      <dgm:spPr/>
      <dgm:t>
        <a:bodyPr/>
        <a:lstStyle/>
        <a:p>
          <a:endParaRPr lang="ru-RU"/>
        </a:p>
      </dgm:t>
    </dgm:pt>
    <dgm:pt modelId="{63EC8D2B-2792-4343-B6D7-12240A1A71A9}" type="sibTrans" cxnId="{DF54899F-2AD2-4A75-B662-1A4E12108145}">
      <dgm:prSet/>
      <dgm:spPr/>
      <dgm:t>
        <a:bodyPr/>
        <a:lstStyle/>
        <a:p>
          <a:endParaRPr lang="ru-RU"/>
        </a:p>
      </dgm:t>
    </dgm:pt>
    <dgm:pt modelId="{130F5A48-9B23-4DBE-8F5D-C2B87A5BDD23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6932D83-77B9-45B0-9AD1-EE26DFDB89BE}" type="parTrans" cxnId="{BE9C8CF8-A552-46A3-A600-1811236CFAB0}">
      <dgm:prSet/>
      <dgm:spPr/>
      <dgm:t>
        <a:bodyPr/>
        <a:lstStyle/>
        <a:p>
          <a:endParaRPr lang="ru-RU"/>
        </a:p>
      </dgm:t>
    </dgm:pt>
    <dgm:pt modelId="{F4BE8677-E279-44D0-B774-5E10D2519A32}" type="sibTrans" cxnId="{BE9C8CF8-A552-46A3-A600-1811236CFAB0}">
      <dgm:prSet/>
      <dgm:spPr/>
      <dgm:t>
        <a:bodyPr/>
        <a:lstStyle/>
        <a:p>
          <a:endParaRPr lang="ru-RU"/>
        </a:p>
      </dgm:t>
    </dgm:pt>
    <dgm:pt modelId="{31F8CBC8-BF4C-431A-A9B1-57379CD929BA}">
      <dgm:prSet phldrT="[Текст]"/>
      <dgm:spPr/>
      <dgm:t>
        <a:bodyPr/>
        <a:lstStyle/>
        <a:p>
          <a:endParaRPr lang="ru-RU" dirty="0"/>
        </a:p>
      </dgm:t>
    </dgm:pt>
    <dgm:pt modelId="{856AA42C-FEBF-4AA6-BE30-E15AE54EBADE}" type="parTrans" cxnId="{4E4963A6-9633-49B5-9919-A3565B2B49A2}">
      <dgm:prSet/>
      <dgm:spPr/>
      <dgm:t>
        <a:bodyPr/>
        <a:lstStyle/>
        <a:p>
          <a:endParaRPr lang="ru-RU"/>
        </a:p>
      </dgm:t>
    </dgm:pt>
    <dgm:pt modelId="{2C41FF34-84D6-4BC6-82C6-553C700F5554}" type="sibTrans" cxnId="{4E4963A6-9633-49B5-9919-A3565B2B49A2}">
      <dgm:prSet/>
      <dgm:spPr/>
      <dgm:t>
        <a:bodyPr/>
        <a:lstStyle/>
        <a:p>
          <a:endParaRPr lang="ru-RU"/>
        </a:p>
      </dgm:t>
    </dgm:pt>
    <dgm:pt modelId="{44F706EB-09C4-4131-9C48-4F5D75CF5C94}" type="pres">
      <dgm:prSet presAssocID="{4D214B95-1199-404C-A2A8-9AEFA84CDB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CC7ACD-4B9F-4837-BFB2-A69B7729A849}" type="pres">
      <dgm:prSet presAssocID="{8E46E7BA-FCEA-4679-B2D6-4DA31A2C6D5A}" presName="linNode" presStyleCnt="0"/>
      <dgm:spPr/>
    </dgm:pt>
    <dgm:pt modelId="{B7500ECB-DA0D-4F0E-8479-F5B1D13A0CB6}" type="pres">
      <dgm:prSet presAssocID="{8E46E7BA-FCEA-4679-B2D6-4DA31A2C6D5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D2A56-9E89-47A8-9EA6-74878A20A01F}" type="pres">
      <dgm:prSet presAssocID="{8E46E7BA-FCEA-4679-B2D6-4DA31A2C6D5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D0E8B-DCBE-4C2B-90E7-404BFBFF5CC6}" type="pres">
      <dgm:prSet presAssocID="{DDEDFCB8-9DA8-4BCE-8033-C44C4410389D}" presName="sp" presStyleCnt="0"/>
      <dgm:spPr/>
    </dgm:pt>
    <dgm:pt modelId="{0ECBBA4C-E39B-4416-8108-CDFE5229D9FB}" type="pres">
      <dgm:prSet presAssocID="{CA8C257C-7F22-4EFB-92ED-796E6A225888}" presName="linNode" presStyleCnt="0"/>
      <dgm:spPr/>
    </dgm:pt>
    <dgm:pt modelId="{DAB8E820-5411-4A7B-BACA-75C34B6553AE}" type="pres">
      <dgm:prSet presAssocID="{CA8C257C-7F22-4EFB-92ED-796E6A22588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B87FC-EE83-4B84-A2C7-9F33DC2292E2}" type="pres">
      <dgm:prSet presAssocID="{CA8C257C-7F22-4EFB-92ED-796E6A22588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FCD9D-44B5-4E91-88BB-BA1695833358}" type="pres">
      <dgm:prSet presAssocID="{209DFC62-AD3A-414F-A072-DD4B3699DE8F}" presName="sp" presStyleCnt="0"/>
      <dgm:spPr/>
    </dgm:pt>
    <dgm:pt modelId="{045038F0-B116-469C-9C73-BF75FF421EC1}" type="pres">
      <dgm:prSet presAssocID="{130F5A48-9B23-4DBE-8F5D-C2B87A5BDD23}" presName="linNode" presStyleCnt="0"/>
      <dgm:spPr/>
    </dgm:pt>
    <dgm:pt modelId="{BCB4EF32-D81D-492D-977B-BE90576A4E3F}" type="pres">
      <dgm:prSet presAssocID="{130F5A48-9B23-4DBE-8F5D-C2B87A5BDD2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4DAF2-A9FE-421E-BC47-7E2AF82AC379}" type="pres">
      <dgm:prSet presAssocID="{130F5A48-9B23-4DBE-8F5D-C2B87A5BDD23}" presName="descendantText" presStyleLbl="alignAccFollowNode1" presStyleIdx="2" presStyleCnt="3" custScaleY="117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7EE4A7-35C3-4608-A07B-1290831CB897}" type="presOf" srcId="{31F8CBC8-BF4C-431A-A9B1-57379CD929BA}" destId="{EF04DAF2-A9FE-421E-BC47-7E2AF82AC379}" srcOrd="0" destOrd="0" presId="urn:microsoft.com/office/officeart/2005/8/layout/vList5"/>
    <dgm:cxn modelId="{5A26DE69-4197-467B-AB34-5E7E2032C7FC}" srcId="{8E46E7BA-FCEA-4679-B2D6-4DA31A2C6D5A}" destId="{00F92069-901F-462D-A82F-EC4D3517F43D}" srcOrd="0" destOrd="0" parTransId="{F3809E2C-7350-4DD9-BD0D-2DBE4431BCB4}" sibTransId="{99469B3B-F9DE-4C4A-A4C6-94CDF08DBB93}"/>
    <dgm:cxn modelId="{FCCC5BDB-C142-4F14-AD91-C7B708B02D43}" type="presOf" srcId="{CA8C257C-7F22-4EFB-92ED-796E6A225888}" destId="{DAB8E820-5411-4A7B-BACA-75C34B6553AE}" srcOrd="0" destOrd="0" presId="urn:microsoft.com/office/officeart/2005/8/layout/vList5"/>
    <dgm:cxn modelId="{E6D844F6-7C3F-49DB-A81C-3E8049430A58}" srcId="{4D214B95-1199-404C-A2A8-9AEFA84CDB43}" destId="{8E46E7BA-FCEA-4679-B2D6-4DA31A2C6D5A}" srcOrd="0" destOrd="0" parTransId="{FA9391B7-1814-4881-8042-AA35E37038E8}" sibTransId="{DDEDFCB8-9DA8-4BCE-8033-C44C4410389D}"/>
    <dgm:cxn modelId="{BE9C8CF8-A552-46A3-A600-1811236CFAB0}" srcId="{4D214B95-1199-404C-A2A8-9AEFA84CDB43}" destId="{130F5A48-9B23-4DBE-8F5D-C2B87A5BDD23}" srcOrd="2" destOrd="0" parTransId="{26932D83-77B9-45B0-9AD1-EE26DFDB89BE}" sibTransId="{F4BE8677-E279-44D0-B774-5E10D2519A32}"/>
    <dgm:cxn modelId="{4E4963A6-9633-49B5-9919-A3565B2B49A2}" srcId="{130F5A48-9B23-4DBE-8F5D-C2B87A5BDD23}" destId="{31F8CBC8-BF4C-431A-A9B1-57379CD929BA}" srcOrd="0" destOrd="0" parTransId="{856AA42C-FEBF-4AA6-BE30-E15AE54EBADE}" sibTransId="{2C41FF34-84D6-4BC6-82C6-553C700F5554}"/>
    <dgm:cxn modelId="{83D207F1-9295-4096-99A3-3112333B8129}" type="presOf" srcId="{4D214B95-1199-404C-A2A8-9AEFA84CDB43}" destId="{44F706EB-09C4-4131-9C48-4F5D75CF5C94}" srcOrd="0" destOrd="0" presId="urn:microsoft.com/office/officeart/2005/8/layout/vList5"/>
    <dgm:cxn modelId="{BD090C94-C69E-4DCF-9B5B-0EA09985B1B3}" srcId="{4D214B95-1199-404C-A2A8-9AEFA84CDB43}" destId="{CA8C257C-7F22-4EFB-92ED-796E6A225888}" srcOrd="1" destOrd="0" parTransId="{CA87CC08-B629-4CFA-ADC2-5D9130F3A137}" sibTransId="{209DFC62-AD3A-414F-A072-DD4B3699DE8F}"/>
    <dgm:cxn modelId="{DF54899F-2AD2-4A75-B662-1A4E12108145}" srcId="{CA8C257C-7F22-4EFB-92ED-796E6A225888}" destId="{9539B319-CB59-40AF-B239-71A7B11D3C0E}" srcOrd="0" destOrd="0" parTransId="{DC29BBB9-52F8-4759-9F53-4E44B65BE9AF}" sibTransId="{63EC8D2B-2792-4343-B6D7-12240A1A71A9}"/>
    <dgm:cxn modelId="{02A9DC7A-D501-4066-8106-FFDC808CB354}" type="presOf" srcId="{8E46E7BA-FCEA-4679-B2D6-4DA31A2C6D5A}" destId="{B7500ECB-DA0D-4F0E-8479-F5B1D13A0CB6}" srcOrd="0" destOrd="0" presId="urn:microsoft.com/office/officeart/2005/8/layout/vList5"/>
    <dgm:cxn modelId="{12F1EBF4-6329-4A00-BF3A-FA2D579B4B0A}" type="presOf" srcId="{130F5A48-9B23-4DBE-8F5D-C2B87A5BDD23}" destId="{BCB4EF32-D81D-492D-977B-BE90576A4E3F}" srcOrd="0" destOrd="0" presId="urn:microsoft.com/office/officeart/2005/8/layout/vList5"/>
    <dgm:cxn modelId="{B09898F9-8E60-4652-9111-A959BA81E6C0}" type="presOf" srcId="{9539B319-CB59-40AF-B239-71A7B11D3C0E}" destId="{C80B87FC-EE83-4B84-A2C7-9F33DC2292E2}" srcOrd="0" destOrd="0" presId="urn:microsoft.com/office/officeart/2005/8/layout/vList5"/>
    <dgm:cxn modelId="{5722F8FF-CA5D-42EF-9FAF-91F726926F42}" type="presOf" srcId="{00F92069-901F-462D-A82F-EC4D3517F43D}" destId="{F76D2A56-9E89-47A8-9EA6-74878A20A01F}" srcOrd="0" destOrd="0" presId="urn:microsoft.com/office/officeart/2005/8/layout/vList5"/>
    <dgm:cxn modelId="{B728541A-8E50-4879-9979-F276C29F35F0}" type="presParOf" srcId="{44F706EB-09C4-4131-9C48-4F5D75CF5C94}" destId="{EBCC7ACD-4B9F-4837-BFB2-A69B7729A849}" srcOrd="0" destOrd="0" presId="urn:microsoft.com/office/officeart/2005/8/layout/vList5"/>
    <dgm:cxn modelId="{2A913EA1-8D1A-4B13-9B16-C5A415C2EC97}" type="presParOf" srcId="{EBCC7ACD-4B9F-4837-BFB2-A69B7729A849}" destId="{B7500ECB-DA0D-4F0E-8479-F5B1D13A0CB6}" srcOrd="0" destOrd="0" presId="urn:microsoft.com/office/officeart/2005/8/layout/vList5"/>
    <dgm:cxn modelId="{0E308307-F6E0-4BE8-A754-BD52C10FF10C}" type="presParOf" srcId="{EBCC7ACD-4B9F-4837-BFB2-A69B7729A849}" destId="{F76D2A56-9E89-47A8-9EA6-74878A20A01F}" srcOrd="1" destOrd="0" presId="urn:microsoft.com/office/officeart/2005/8/layout/vList5"/>
    <dgm:cxn modelId="{A7ED526A-7A6A-4A69-8DDF-16ECD6167D07}" type="presParOf" srcId="{44F706EB-09C4-4131-9C48-4F5D75CF5C94}" destId="{A99D0E8B-DCBE-4C2B-90E7-404BFBFF5CC6}" srcOrd="1" destOrd="0" presId="urn:microsoft.com/office/officeart/2005/8/layout/vList5"/>
    <dgm:cxn modelId="{EDF2389C-EBA2-4B94-9243-FB1A94166DBA}" type="presParOf" srcId="{44F706EB-09C4-4131-9C48-4F5D75CF5C94}" destId="{0ECBBA4C-E39B-4416-8108-CDFE5229D9FB}" srcOrd="2" destOrd="0" presId="urn:microsoft.com/office/officeart/2005/8/layout/vList5"/>
    <dgm:cxn modelId="{97D5C1E2-6EA7-4EE3-900C-A9DD86B392D5}" type="presParOf" srcId="{0ECBBA4C-E39B-4416-8108-CDFE5229D9FB}" destId="{DAB8E820-5411-4A7B-BACA-75C34B6553AE}" srcOrd="0" destOrd="0" presId="urn:microsoft.com/office/officeart/2005/8/layout/vList5"/>
    <dgm:cxn modelId="{FC04D730-F1ED-4EE0-A801-F88AF0623AB1}" type="presParOf" srcId="{0ECBBA4C-E39B-4416-8108-CDFE5229D9FB}" destId="{C80B87FC-EE83-4B84-A2C7-9F33DC2292E2}" srcOrd="1" destOrd="0" presId="urn:microsoft.com/office/officeart/2005/8/layout/vList5"/>
    <dgm:cxn modelId="{BFCF785B-2969-4588-AEA6-CCC6C4EE2838}" type="presParOf" srcId="{44F706EB-09C4-4131-9C48-4F5D75CF5C94}" destId="{8CAFCD9D-44B5-4E91-88BB-BA1695833358}" srcOrd="3" destOrd="0" presId="urn:microsoft.com/office/officeart/2005/8/layout/vList5"/>
    <dgm:cxn modelId="{63654821-33E8-4BA2-B790-04BFCFA9192D}" type="presParOf" srcId="{44F706EB-09C4-4131-9C48-4F5D75CF5C94}" destId="{045038F0-B116-469C-9C73-BF75FF421EC1}" srcOrd="4" destOrd="0" presId="urn:microsoft.com/office/officeart/2005/8/layout/vList5"/>
    <dgm:cxn modelId="{6BAE0D1A-2E55-4251-9031-4E56444F8233}" type="presParOf" srcId="{045038F0-B116-469C-9C73-BF75FF421EC1}" destId="{BCB4EF32-D81D-492D-977B-BE90576A4E3F}" srcOrd="0" destOrd="0" presId="urn:microsoft.com/office/officeart/2005/8/layout/vList5"/>
    <dgm:cxn modelId="{199EDB04-110A-485D-AA8E-E7A1D44B5AAC}" type="presParOf" srcId="{045038F0-B116-469C-9C73-BF75FF421EC1}" destId="{EF04DAF2-A9FE-421E-BC47-7E2AF82AC37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A83378-0A6F-44A1-A3F1-2FDC7BA655CA}" type="doc">
      <dgm:prSet loTypeId="urn:microsoft.com/office/officeart/2005/8/layout/equation1" loCatId="process" qsTypeId="urn:microsoft.com/office/officeart/2005/8/quickstyle/3d2" qsCatId="3D" csTypeId="urn:microsoft.com/office/officeart/2005/8/colors/accent1_2" csCatId="accent1" phldr="1"/>
      <dgm:spPr/>
    </dgm:pt>
    <dgm:pt modelId="{2E82EAD7-5F2F-4883-8F95-5D64F91890F7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DC73870-B30B-4994-9CF4-74B088946648}" type="parTrans" cxnId="{2562C95D-5562-4438-BCA9-E8C0ABE6C62C}">
      <dgm:prSet/>
      <dgm:spPr/>
      <dgm:t>
        <a:bodyPr/>
        <a:lstStyle/>
        <a:p>
          <a:endParaRPr lang="ru-RU"/>
        </a:p>
      </dgm:t>
    </dgm:pt>
    <dgm:pt modelId="{E4EB4579-62DE-421D-993F-F56F80F05F92}" type="sibTrans" cxnId="{2562C95D-5562-4438-BCA9-E8C0ABE6C62C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DE49995-E53B-4E92-87BA-9AA60952B5E5}">
      <dgm:prSet phldrT="[Текст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  <a:endParaRPr lang="ru-RU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DC4A541-9E34-4AA1-8471-BB953D4D7E78}" type="parTrans" cxnId="{E2F5DE50-67DB-4DAE-9385-0215302087E7}">
      <dgm:prSet/>
      <dgm:spPr/>
      <dgm:t>
        <a:bodyPr/>
        <a:lstStyle/>
        <a:p>
          <a:endParaRPr lang="ru-RU"/>
        </a:p>
      </dgm:t>
    </dgm:pt>
    <dgm:pt modelId="{534A28C9-4559-45B2-9672-CA9FEEEB45D9}" type="sibTrans" cxnId="{E2F5DE50-67DB-4DAE-9385-0215302087E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9BB072C9-007A-4E84-A087-BB7E2CA2A4DE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ПРОФИЦИТ</a:t>
          </a:r>
          <a:endParaRPr lang="ru-RU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7E520F2-5B62-4D0C-8D36-EE758DB474E6}" type="parTrans" cxnId="{00AE45D8-B8CA-4691-A723-C33313D5932F}">
      <dgm:prSet/>
      <dgm:spPr/>
      <dgm:t>
        <a:bodyPr/>
        <a:lstStyle/>
        <a:p>
          <a:endParaRPr lang="ru-RU"/>
        </a:p>
      </dgm:t>
    </dgm:pt>
    <dgm:pt modelId="{1D077FAD-8C99-46E5-A8A7-56A28FC7A38A}" type="sibTrans" cxnId="{00AE45D8-B8CA-4691-A723-C33313D5932F}">
      <dgm:prSet/>
      <dgm:spPr/>
      <dgm:t>
        <a:bodyPr/>
        <a:lstStyle/>
        <a:p>
          <a:endParaRPr lang="ru-RU"/>
        </a:p>
      </dgm:t>
    </dgm:pt>
    <dgm:pt modelId="{2D300A33-2E84-43D8-8485-E168FA740DCD}" type="pres">
      <dgm:prSet presAssocID="{3DA83378-0A6F-44A1-A3F1-2FDC7BA655CA}" presName="linearFlow" presStyleCnt="0">
        <dgm:presLayoutVars>
          <dgm:dir/>
          <dgm:resizeHandles val="exact"/>
        </dgm:presLayoutVars>
      </dgm:prSet>
      <dgm:spPr/>
    </dgm:pt>
    <dgm:pt modelId="{14686DA4-77BE-4125-BDC8-0EA016072A9F}" type="pres">
      <dgm:prSet presAssocID="{2E82EAD7-5F2F-4883-8F95-5D64F91890F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3BDD2-C9C5-47FF-934F-A7422418BBCE}" type="pres">
      <dgm:prSet presAssocID="{E4EB4579-62DE-421D-993F-F56F80F05F92}" presName="spacerL" presStyleCnt="0"/>
      <dgm:spPr/>
    </dgm:pt>
    <dgm:pt modelId="{58DFDE97-396D-4DAE-BE18-D482AD001597}" type="pres">
      <dgm:prSet presAssocID="{E4EB4579-62DE-421D-993F-F56F80F05F92}" presName="sibTrans" presStyleLbl="sibTrans2D1" presStyleIdx="0" presStyleCnt="2" custAng="13695504" custScaleX="66799" custScaleY="67079" custLinFactNeighborX="-93821" custLinFactNeighborY="4378"/>
      <dgm:spPr>
        <a:prstGeom prst="corner">
          <a:avLst/>
        </a:prstGeom>
      </dgm:spPr>
      <dgm:t>
        <a:bodyPr/>
        <a:lstStyle/>
        <a:p>
          <a:endParaRPr lang="ru-RU"/>
        </a:p>
      </dgm:t>
    </dgm:pt>
    <dgm:pt modelId="{2A473623-44ED-4894-8C92-2B6363977344}" type="pres">
      <dgm:prSet presAssocID="{E4EB4579-62DE-421D-993F-F56F80F05F92}" presName="spacerR" presStyleCnt="0"/>
      <dgm:spPr/>
    </dgm:pt>
    <dgm:pt modelId="{D4B86456-43D5-41EF-B4CC-72DB70DEFEF3}" type="pres">
      <dgm:prSet presAssocID="{4DE49995-E53B-4E92-87BA-9AA60952B5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8B609-251D-42A2-B263-D43FB6ACEF26}" type="pres">
      <dgm:prSet presAssocID="{534A28C9-4559-45B2-9672-CA9FEEEB45D9}" presName="spacerL" presStyleCnt="0"/>
      <dgm:spPr/>
    </dgm:pt>
    <dgm:pt modelId="{7A0F28BE-3588-42EB-A187-9E035135E87B}" type="pres">
      <dgm:prSet presAssocID="{534A28C9-4559-45B2-9672-CA9FEEEB45D9}" presName="sibTrans" presStyleLbl="sibTrans2D1" presStyleIdx="1" presStyleCnt="2"/>
      <dgm:spPr>
        <a:prstGeom prst="stripedRightArrow">
          <a:avLst/>
        </a:prstGeom>
      </dgm:spPr>
      <dgm:t>
        <a:bodyPr/>
        <a:lstStyle/>
        <a:p>
          <a:endParaRPr lang="ru-RU"/>
        </a:p>
      </dgm:t>
    </dgm:pt>
    <dgm:pt modelId="{55007524-BCCE-46CA-BBA3-4843AED9741F}" type="pres">
      <dgm:prSet presAssocID="{534A28C9-4559-45B2-9672-CA9FEEEB45D9}" presName="spacerR" presStyleCnt="0"/>
      <dgm:spPr/>
    </dgm:pt>
    <dgm:pt modelId="{38112D5F-ED42-47FF-BAE9-68AAEC754E74}" type="pres">
      <dgm:prSet presAssocID="{9BB072C9-007A-4E84-A087-BB7E2CA2A4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62C95D-5562-4438-BCA9-E8C0ABE6C62C}" srcId="{3DA83378-0A6F-44A1-A3F1-2FDC7BA655CA}" destId="{2E82EAD7-5F2F-4883-8F95-5D64F91890F7}" srcOrd="0" destOrd="0" parTransId="{6DC73870-B30B-4994-9CF4-74B088946648}" sibTransId="{E4EB4579-62DE-421D-993F-F56F80F05F92}"/>
    <dgm:cxn modelId="{8E1DD632-C960-4579-B5C2-D2E7BA83C901}" type="presOf" srcId="{534A28C9-4559-45B2-9672-CA9FEEEB45D9}" destId="{7A0F28BE-3588-42EB-A187-9E035135E87B}" srcOrd="0" destOrd="0" presId="urn:microsoft.com/office/officeart/2005/8/layout/equation1"/>
    <dgm:cxn modelId="{00AE45D8-B8CA-4691-A723-C33313D5932F}" srcId="{3DA83378-0A6F-44A1-A3F1-2FDC7BA655CA}" destId="{9BB072C9-007A-4E84-A087-BB7E2CA2A4DE}" srcOrd="2" destOrd="0" parTransId="{17E520F2-5B62-4D0C-8D36-EE758DB474E6}" sibTransId="{1D077FAD-8C99-46E5-A8A7-56A28FC7A38A}"/>
    <dgm:cxn modelId="{D8D6E5C0-7072-49D5-A2B9-278D60492490}" type="presOf" srcId="{E4EB4579-62DE-421D-993F-F56F80F05F92}" destId="{58DFDE97-396D-4DAE-BE18-D482AD001597}" srcOrd="0" destOrd="0" presId="urn:microsoft.com/office/officeart/2005/8/layout/equation1"/>
    <dgm:cxn modelId="{196E7EE1-FD3A-448F-BCB9-193E1AD6D62B}" type="presOf" srcId="{4DE49995-E53B-4E92-87BA-9AA60952B5E5}" destId="{D4B86456-43D5-41EF-B4CC-72DB70DEFEF3}" srcOrd="0" destOrd="0" presId="urn:microsoft.com/office/officeart/2005/8/layout/equation1"/>
    <dgm:cxn modelId="{E2F5DE50-67DB-4DAE-9385-0215302087E7}" srcId="{3DA83378-0A6F-44A1-A3F1-2FDC7BA655CA}" destId="{4DE49995-E53B-4E92-87BA-9AA60952B5E5}" srcOrd="1" destOrd="0" parTransId="{0DC4A541-9E34-4AA1-8471-BB953D4D7E78}" sibTransId="{534A28C9-4559-45B2-9672-CA9FEEEB45D9}"/>
    <dgm:cxn modelId="{463B2878-212B-4881-A35D-667011AEDCCF}" type="presOf" srcId="{2E82EAD7-5F2F-4883-8F95-5D64F91890F7}" destId="{14686DA4-77BE-4125-BDC8-0EA016072A9F}" srcOrd="0" destOrd="0" presId="urn:microsoft.com/office/officeart/2005/8/layout/equation1"/>
    <dgm:cxn modelId="{A22C6534-3FF1-4BFF-841E-2A185DD3F2FE}" type="presOf" srcId="{3DA83378-0A6F-44A1-A3F1-2FDC7BA655CA}" destId="{2D300A33-2E84-43D8-8485-E168FA740DCD}" srcOrd="0" destOrd="0" presId="urn:microsoft.com/office/officeart/2005/8/layout/equation1"/>
    <dgm:cxn modelId="{7DFCD87D-9FA9-47A8-8788-F7B9C1B6F5A9}" type="presOf" srcId="{9BB072C9-007A-4E84-A087-BB7E2CA2A4DE}" destId="{38112D5F-ED42-47FF-BAE9-68AAEC754E74}" srcOrd="0" destOrd="0" presId="urn:microsoft.com/office/officeart/2005/8/layout/equation1"/>
    <dgm:cxn modelId="{AEDA1FC4-7C06-4DA5-AADB-DFBC34C5C9BC}" type="presParOf" srcId="{2D300A33-2E84-43D8-8485-E168FA740DCD}" destId="{14686DA4-77BE-4125-BDC8-0EA016072A9F}" srcOrd="0" destOrd="0" presId="urn:microsoft.com/office/officeart/2005/8/layout/equation1"/>
    <dgm:cxn modelId="{922663DC-802B-471B-841A-209EAFE78D9D}" type="presParOf" srcId="{2D300A33-2E84-43D8-8485-E168FA740DCD}" destId="{61C3BDD2-C9C5-47FF-934F-A7422418BBCE}" srcOrd="1" destOrd="0" presId="urn:microsoft.com/office/officeart/2005/8/layout/equation1"/>
    <dgm:cxn modelId="{7357E2F0-9880-47D8-B41F-B5826DD00B7E}" type="presParOf" srcId="{2D300A33-2E84-43D8-8485-E168FA740DCD}" destId="{58DFDE97-396D-4DAE-BE18-D482AD001597}" srcOrd="2" destOrd="0" presId="urn:microsoft.com/office/officeart/2005/8/layout/equation1"/>
    <dgm:cxn modelId="{AC4FF74B-4C68-4945-8D49-001D27BCFD78}" type="presParOf" srcId="{2D300A33-2E84-43D8-8485-E168FA740DCD}" destId="{2A473623-44ED-4894-8C92-2B6363977344}" srcOrd="3" destOrd="0" presId="urn:microsoft.com/office/officeart/2005/8/layout/equation1"/>
    <dgm:cxn modelId="{7079DB34-DC5B-4A02-98FF-135D037E85F0}" type="presParOf" srcId="{2D300A33-2E84-43D8-8485-E168FA740DCD}" destId="{D4B86456-43D5-41EF-B4CC-72DB70DEFEF3}" srcOrd="4" destOrd="0" presId="urn:microsoft.com/office/officeart/2005/8/layout/equation1"/>
    <dgm:cxn modelId="{6FE879E4-9E04-482B-97D1-6462F3C0E5BE}" type="presParOf" srcId="{2D300A33-2E84-43D8-8485-E168FA740DCD}" destId="{8808B609-251D-42A2-B263-D43FB6ACEF26}" srcOrd="5" destOrd="0" presId="urn:microsoft.com/office/officeart/2005/8/layout/equation1"/>
    <dgm:cxn modelId="{0C73635F-327D-4A9D-BF2C-B4FF4E1918EA}" type="presParOf" srcId="{2D300A33-2E84-43D8-8485-E168FA740DCD}" destId="{7A0F28BE-3588-42EB-A187-9E035135E87B}" srcOrd="6" destOrd="0" presId="urn:microsoft.com/office/officeart/2005/8/layout/equation1"/>
    <dgm:cxn modelId="{09B0415E-FB5A-4FA3-B87E-C64C39D67556}" type="presParOf" srcId="{2D300A33-2E84-43D8-8485-E168FA740DCD}" destId="{55007524-BCCE-46CA-BBA3-4843AED9741F}" srcOrd="7" destOrd="0" presId="urn:microsoft.com/office/officeart/2005/8/layout/equation1"/>
    <dgm:cxn modelId="{BFDD5ACC-9226-4B09-AEE5-65282C11D6C3}" type="presParOf" srcId="{2D300A33-2E84-43D8-8485-E168FA740DCD}" destId="{38112D5F-ED42-47FF-BAE9-68AAEC754E7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A83378-0A6F-44A1-A3F1-2FDC7BA655CA}" type="doc">
      <dgm:prSet loTypeId="urn:microsoft.com/office/officeart/2005/8/layout/equation1" loCatId="process" qsTypeId="urn:microsoft.com/office/officeart/2005/8/quickstyle/3d2" qsCatId="3D" csTypeId="urn:microsoft.com/office/officeart/2005/8/colors/accent1_2" csCatId="accent1" phldr="1"/>
      <dgm:spPr/>
    </dgm:pt>
    <dgm:pt modelId="{2E82EAD7-5F2F-4883-8F95-5D64F91890F7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</a:p>
      </dgm:t>
    </dgm:pt>
    <dgm:pt modelId="{6DC73870-B30B-4994-9CF4-74B088946648}" type="parTrans" cxnId="{2562C95D-5562-4438-BCA9-E8C0ABE6C62C}">
      <dgm:prSet/>
      <dgm:spPr/>
      <dgm:t>
        <a:bodyPr/>
        <a:lstStyle/>
        <a:p>
          <a:endParaRPr lang="ru-RU"/>
        </a:p>
      </dgm:t>
    </dgm:pt>
    <dgm:pt modelId="{E4EB4579-62DE-421D-993F-F56F80F05F92}" type="sibTrans" cxnId="{2562C95D-5562-4438-BCA9-E8C0ABE6C62C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DE49995-E53B-4E92-87BA-9AA60952B5E5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</a:p>
      </dgm:t>
    </dgm:pt>
    <dgm:pt modelId="{0DC4A541-9E34-4AA1-8471-BB953D4D7E78}" type="parTrans" cxnId="{E2F5DE50-67DB-4DAE-9385-0215302087E7}">
      <dgm:prSet/>
      <dgm:spPr/>
      <dgm:t>
        <a:bodyPr/>
        <a:lstStyle/>
        <a:p>
          <a:endParaRPr lang="ru-RU"/>
        </a:p>
      </dgm:t>
    </dgm:pt>
    <dgm:pt modelId="{534A28C9-4559-45B2-9672-CA9FEEEB45D9}" type="sibTrans" cxnId="{E2F5DE50-67DB-4DAE-9385-0215302087E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D300A33-2E84-43D8-8485-E168FA740DCD}" type="pres">
      <dgm:prSet presAssocID="{3DA83378-0A6F-44A1-A3F1-2FDC7BA655CA}" presName="linearFlow" presStyleCnt="0">
        <dgm:presLayoutVars>
          <dgm:dir/>
          <dgm:resizeHandles val="exact"/>
        </dgm:presLayoutVars>
      </dgm:prSet>
      <dgm:spPr/>
    </dgm:pt>
    <dgm:pt modelId="{14686DA4-77BE-4125-BDC8-0EA016072A9F}" type="pres">
      <dgm:prSet presAssocID="{2E82EAD7-5F2F-4883-8F95-5D64F91890F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3BDD2-C9C5-47FF-934F-A7422418BBCE}" type="pres">
      <dgm:prSet presAssocID="{E4EB4579-62DE-421D-993F-F56F80F05F92}" presName="spacerL" presStyleCnt="0"/>
      <dgm:spPr/>
    </dgm:pt>
    <dgm:pt modelId="{58DFDE97-396D-4DAE-BE18-D482AD001597}" type="pres">
      <dgm:prSet presAssocID="{E4EB4579-62DE-421D-993F-F56F80F05F92}" presName="sibTrans" presStyleLbl="sibTrans2D1" presStyleIdx="0" presStyleCnt="1" custAng="0" custScaleX="63299" custScaleY="64323" custLinFactNeighborX="35580" custLinFactNeighborY="1908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2A473623-44ED-4894-8C92-2B6363977344}" type="pres">
      <dgm:prSet presAssocID="{E4EB4579-62DE-421D-993F-F56F80F05F92}" presName="spacerR" presStyleCnt="0"/>
      <dgm:spPr/>
    </dgm:pt>
    <dgm:pt modelId="{D4B86456-43D5-41EF-B4CC-72DB70DEFEF3}" type="pres">
      <dgm:prSet presAssocID="{4DE49995-E53B-4E92-87BA-9AA60952B5E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62C95D-5562-4438-BCA9-E8C0ABE6C62C}" srcId="{3DA83378-0A6F-44A1-A3F1-2FDC7BA655CA}" destId="{2E82EAD7-5F2F-4883-8F95-5D64F91890F7}" srcOrd="0" destOrd="0" parTransId="{6DC73870-B30B-4994-9CF4-74B088946648}" sibTransId="{E4EB4579-62DE-421D-993F-F56F80F05F92}"/>
    <dgm:cxn modelId="{47B3B27D-4379-4AFA-9609-47FD938992E4}" type="presOf" srcId="{4DE49995-E53B-4E92-87BA-9AA60952B5E5}" destId="{D4B86456-43D5-41EF-B4CC-72DB70DEFEF3}" srcOrd="0" destOrd="0" presId="urn:microsoft.com/office/officeart/2005/8/layout/equation1"/>
    <dgm:cxn modelId="{DF10E140-6185-4E8C-8991-2F7F1D76145E}" type="presOf" srcId="{E4EB4579-62DE-421D-993F-F56F80F05F92}" destId="{58DFDE97-396D-4DAE-BE18-D482AD001597}" srcOrd="0" destOrd="0" presId="urn:microsoft.com/office/officeart/2005/8/layout/equation1"/>
    <dgm:cxn modelId="{E2F5DE50-67DB-4DAE-9385-0215302087E7}" srcId="{3DA83378-0A6F-44A1-A3F1-2FDC7BA655CA}" destId="{4DE49995-E53B-4E92-87BA-9AA60952B5E5}" srcOrd="1" destOrd="0" parTransId="{0DC4A541-9E34-4AA1-8471-BB953D4D7E78}" sibTransId="{534A28C9-4559-45B2-9672-CA9FEEEB45D9}"/>
    <dgm:cxn modelId="{AF85B0BE-9C2F-487F-AEA1-3164C85477AA}" type="presOf" srcId="{2E82EAD7-5F2F-4883-8F95-5D64F91890F7}" destId="{14686DA4-77BE-4125-BDC8-0EA016072A9F}" srcOrd="0" destOrd="0" presId="urn:microsoft.com/office/officeart/2005/8/layout/equation1"/>
    <dgm:cxn modelId="{B2DD5FE7-4C5C-4EDE-AF3E-8DCD0335C6DF}" type="presOf" srcId="{3DA83378-0A6F-44A1-A3F1-2FDC7BA655CA}" destId="{2D300A33-2E84-43D8-8485-E168FA740DCD}" srcOrd="0" destOrd="0" presId="urn:microsoft.com/office/officeart/2005/8/layout/equation1"/>
    <dgm:cxn modelId="{998FE62D-736F-49AD-A367-0DF1144780B4}" type="presParOf" srcId="{2D300A33-2E84-43D8-8485-E168FA740DCD}" destId="{14686DA4-77BE-4125-BDC8-0EA016072A9F}" srcOrd="0" destOrd="0" presId="urn:microsoft.com/office/officeart/2005/8/layout/equation1"/>
    <dgm:cxn modelId="{A2293760-669D-4332-A6EF-44B782643AB4}" type="presParOf" srcId="{2D300A33-2E84-43D8-8485-E168FA740DCD}" destId="{61C3BDD2-C9C5-47FF-934F-A7422418BBCE}" srcOrd="1" destOrd="0" presId="urn:microsoft.com/office/officeart/2005/8/layout/equation1"/>
    <dgm:cxn modelId="{7642CFEF-BADD-4059-973D-2F9B2EDD8F3F}" type="presParOf" srcId="{2D300A33-2E84-43D8-8485-E168FA740DCD}" destId="{58DFDE97-396D-4DAE-BE18-D482AD001597}" srcOrd="2" destOrd="0" presId="urn:microsoft.com/office/officeart/2005/8/layout/equation1"/>
    <dgm:cxn modelId="{65359A58-6DDD-4E76-BF57-F7467AE3E15E}" type="presParOf" srcId="{2D300A33-2E84-43D8-8485-E168FA740DCD}" destId="{2A473623-44ED-4894-8C92-2B6363977344}" srcOrd="3" destOrd="0" presId="urn:microsoft.com/office/officeart/2005/8/layout/equation1"/>
    <dgm:cxn modelId="{27322F25-F6BB-47F2-82EE-C8953C808BA5}" type="presParOf" srcId="{2D300A33-2E84-43D8-8485-E168FA740DCD}" destId="{D4B86456-43D5-41EF-B4CC-72DB70DEFEF3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A83378-0A6F-44A1-A3F1-2FDC7BA655CA}" type="doc">
      <dgm:prSet loTypeId="urn:microsoft.com/office/officeart/2005/8/layout/equation1" loCatId="process" qsTypeId="urn:microsoft.com/office/officeart/2005/8/quickstyle/3d2" qsCatId="3D" csTypeId="urn:microsoft.com/office/officeart/2005/8/colors/accent1_2" csCatId="accent1" phldr="1"/>
      <dgm:spPr/>
    </dgm:pt>
    <dgm:pt modelId="{2E82EAD7-5F2F-4883-8F95-5D64F91890F7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DC73870-B30B-4994-9CF4-74B088946648}" type="parTrans" cxnId="{2562C95D-5562-4438-BCA9-E8C0ABE6C62C}">
      <dgm:prSet/>
      <dgm:spPr/>
      <dgm:t>
        <a:bodyPr/>
        <a:lstStyle/>
        <a:p>
          <a:endParaRPr lang="ru-RU"/>
        </a:p>
      </dgm:t>
    </dgm:pt>
    <dgm:pt modelId="{E4EB4579-62DE-421D-993F-F56F80F05F92}" type="sibTrans" cxnId="{2562C95D-5562-4438-BCA9-E8C0ABE6C62C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DE49995-E53B-4E92-87BA-9AA60952B5E5}">
      <dgm:prSet phldrT="[Текст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</a:p>
      </dgm:t>
    </dgm:pt>
    <dgm:pt modelId="{0DC4A541-9E34-4AA1-8471-BB953D4D7E78}" type="parTrans" cxnId="{E2F5DE50-67DB-4DAE-9385-0215302087E7}">
      <dgm:prSet/>
      <dgm:spPr/>
      <dgm:t>
        <a:bodyPr/>
        <a:lstStyle/>
        <a:p>
          <a:endParaRPr lang="ru-RU"/>
        </a:p>
      </dgm:t>
    </dgm:pt>
    <dgm:pt modelId="{534A28C9-4559-45B2-9672-CA9FEEEB45D9}" type="sibTrans" cxnId="{E2F5DE50-67DB-4DAE-9385-0215302087E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9BB072C9-007A-4E84-A087-BB7E2CA2A4DE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ДЕФИЦИТ</a:t>
          </a:r>
        </a:p>
      </dgm:t>
    </dgm:pt>
    <dgm:pt modelId="{17E520F2-5B62-4D0C-8D36-EE758DB474E6}" type="parTrans" cxnId="{00AE45D8-B8CA-4691-A723-C33313D5932F}">
      <dgm:prSet/>
      <dgm:spPr/>
      <dgm:t>
        <a:bodyPr/>
        <a:lstStyle/>
        <a:p>
          <a:endParaRPr lang="ru-RU"/>
        </a:p>
      </dgm:t>
    </dgm:pt>
    <dgm:pt modelId="{1D077FAD-8C99-46E5-A8A7-56A28FC7A38A}" type="sibTrans" cxnId="{00AE45D8-B8CA-4691-A723-C33313D5932F}">
      <dgm:prSet/>
      <dgm:spPr/>
      <dgm:t>
        <a:bodyPr/>
        <a:lstStyle/>
        <a:p>
          <a:endParaRPr lang="ru-RU"/>
        </a:p>
      </dgm:t>
    </dgm:pt>
    <dgm:pt modelId="{2D300A33-2E84-43D8-8485-E168FA740DCD}" type="pres">
      <dgm:prSet presAssocID="{3DA83378-0A6F-44A1-A3F1-2FDC7BA655CA}" presName="linearFlow" presStyleCnt="0">
        <dgm:presLayoutVars>
          <dgm:dir/>
          <dgm:resizeHandles val="exact"/>
        </dgm:presLayoutVars>
      </dgm:prSet>
      <dgm:spPr/>
    </dgm:pt>
    <dgm:pt modelId="{14686DA4-77BE-4125-BDC8-0EA016072A9F}" type="pres">
      <dgm:prSet presAssocID="{2E82EAD7-5F2F-4883-8F95-5D64F91890F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3BDD2-C9C5-47FF-934F-A7422418BBCE}" type="pres">
      <dgm:prSet presAssocID="{E4EB4579-62DE-421D-993F-F56F80F05F92}" presName="spacerL" presStyleCnt="0"/>
      <dgm:spPr/>
    </dgm:pt>
    <dgm:pt modelId="{58DFDE97-396D-4DAE-BE18-D482AD001597}" type="pres">
      <dgm:prSet presAssocID="{E4EB4579-62DE-421D-993F-F56F80F05F92}" presName="sibTrans" presStyleLbl="sibTrans2D1" presStyleIdx="0" presStyleCnt="2" custAng="2490886" custScaleX="63299" custScaleY="64323" custLinFactNeighborX="35580" custLinFactNeighborY="1908"/>
      <dgm:spPr>
        <a:prstGeom prst="corner">
          <a:avLst/>
        </a:prstGeom>
      </dgm:spPr>
      <dgm:t>
        <a:bodyPr/>
        <a:lstStyle/>
        <a:p>
          <a:endParaRPr lang="ru-RU"/>
        </a:p>
      </dgm:t>
    </dgm:pt>
    <dgm:pt modelId="{2A473623-44ED-4894-8C92-2B6363977344}" type="pres">
      <dgm:prSet presAssocID="{E4EB4579-62DE-421D-993F-F56F80F05F92}" presName="spacerR" presStyleCnt="0"/>
      <dgm:spPr/>
    </dgm:pt>
    <dgm:pt modelId="{D4B86456-43D5-41EF-B4CC-72DB70DEFEF3}" type="pres">
      <dgm:prSet presAssocID="{4DE49995-E53B-4E92-87BA-9AA60952B5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8B609-251D-42A2-B263-D43FB6ACEF26}" type="pres">
      <dgm:prSet presAssocID="{534A28C9-4559-45B2-9672-CA9FEEEB45D9}" presName="spacerL" presStyleCnt="0"/>
      <dgm:spPr/>
    </dgm:pt>
    <dgm:pt modelId="{7A0F28BE-3588-42EB-A187-9E035135E87B}" type="pres">
      <dgm:prSet presAssocID="{534A28C9-4559-45B2-9672-CA9FEEEB45D9}" presName="sibTrans" presStyleLbl="sibTrans2D1" presStyleIdx="1" presStyleCnt="2" custLinFactNeighborX="24149" custLinFactNeighborY="-3232"/>
      <dgm:spPr>
        <a:prstGeom prst="stripedRightArrow">
          <a:avLst/>
        </a:prstGeom>
      </dgm:spPr>
      <dgm:t>
        <a:bodyPr/>
        <a:lstStyle/>
        <a:p>
          <a:endParaRPr lang="ru-RU"/>
        </a:p>
      </dgm:t>
    </dgm:pt>
    <dgm:pt modelId="{55007524-BCCE-46CA-BBA3-4843AED9741F}" type="pres">
      <dgm:prSet presAssocID="{534A28C9-4559-45B2-9672-CA9FEEEB45D9}" presName="spacerR" presStyleCnt="0"/>
      <dgm:spPr/>
    </dgm:pt>
    <dgm:pt modelId="{38112D5F-ED42-47FF-BAE9-68AAEC754E74}" type="pres">
      <dgm:prSet presAssocID="{9BB072C9-007A-4E84-A087-BB7E2CA2A4D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62C95D-5562-4438-BCA9-E8C0ABE6C62C}" srcId="{3DA83378-0A6F-44A1-A3F1-2FDC7BA655CA}" destId="{2E82EAD7-5F2F-4883-8F95-5D64F91890F7}" srcOrd="0" destOrd="0" parTransId="{6DC73870-B30B-4994-9CF4-74B088946648}" sibTransId="{E4EB4579-62DE-421D-993F-F56F80F05F92}"/>
    <dgm:cxn modelId="{106FA0D1-C867-4DE1-A73D-30A2B10F5244}" type="presOf" srcId="{9BB072C9-007A-4E84-A087-BB7E2CA2A4DE}" destId="{38112D5F-ED42-47FF-BAE9-68AAEC754E74}" srcOrd="0" destOrd="0" presId="urn:microsoft.com/office/officeart/2005/8/layout/equation1"/>
    <dgm:cxn modelId="{BE7BA835-DD08-4E34-9B2C-91A9229CA6F3}" type="presOf" srcId="{2E82EAD7-5F2F-4883-8F95-5D64F91890F7}" destId="{14686DA4-77BE-4125-BDC8-0EA016072A9F}" srcOrd="0" destOrd="0" presId="urn:microsoft.com/office/officeart/2005/8/layout/equation1"/>
    <dgm:cxn modelId="{00AE45D8-B8CA-4691-A723-C33313D5932F}" srcId="{3DA83378-0A6F-44A1-A3F1-2FDC7BA655CA}" destId="{9BB072C9-007A-4E84-A087-BB7E2CA2A4DE}" srcOrd="2" destOrd="0" parTransId="{17E520F2-5B62-4D0C-8D36-EE758DB474E6}" sibTransId="{1D077FAD-8C99-46E5-A8A7-56A28FC7A38A}"/>
    <dgm:cxn modelId="{E2F5DE50-67DB-4DAE-9385-0215302087E7}" srcId="{3DA83378-0A6F-44A1-A3F1-2FDC7BA655CA}" destId="{4DE49995-E53B-4E92-87BA-9AA60952B5E5}" srcOrd="1" destOrd="0" parTransId="{0DC4A541-9E34-4AA1-8471-BB953D4D7E78}" sibTransId="{534A28C9-4559-45B2-9672-CA9FEEEB45D9}"/>
    <dgm:cxn modelId="{753678AE-A835-4193-B9F7-7EFFEDF17CA6}" type="presOf" srcId="{3DA83378-0A6F-44A1-A3F1-2FDC7BA655CA}" destId="{2D300A33-2E84-43D8-8485-E168FA740DCD}" srcOrd="0" destOrd="0" presId="urn:microsoft.com/office/officeart/2005/8/layout/equation1"/>
    <dgm:cxn modelId="{7CE3CD6C-AF7F-448F-B24F-78DED82D1696}" type="presOf" srcId="{E4EB4579-62DE-421D-993F-F56F80F05F92}" destId="{58DFDE97-396D-4DAE-BE18-D482AD001597}" srcOrd="0" destOrd="0" presId="urn:microsoft.com/office/officeart/2005/8/layout/equation1"/>
    <dgm:cxn modelId="{8CA8DAC2-6786-47CB-8470-F8172662D819}" type="presOf" srcId="{4DE49995-E53B-4E92-87BA-9AA60952B5E5}" destId="{D4B86456-43D5-41EF-B4CC-72DB70DEFEF3}" srcOrd="0" destOrd="0" presId="urn:microsoft.com/office/officeart/2005/8/layout/equation1"/>
    <dgm:cxn modelId="{15872554-6C23-48D0-BD27-4684DD276A35}" type="presOf" srcId="{534A28C9-4559-45B2-9672-CA9FEEEB45D9}" destId="{7A0F28BE-3588-42EB-A187-9E035135E87B}" srcOrd="0" destOrd="0" presId="urn:microsoft.com/office/officeart/2005/8/layout/equation1"/>
    <dgm:cxn modelId="{FB8244C4-F742-4126-BA07-7200BD0ECD57}" type="presParOf" srcId="{2D300A33-2E84-43D8-8485-E168FA740DCD}" destId="{14686DA4-77BE-4125-BDC8-0EA016072A9F}" srcOrd="0" destOrd="0" presId="urn:microsoft.com/office/officeart/2005/8/layout/equation1"/>
    <dgm:cxn modelId="{5A9BF3B9-A8FF-495B-B49A-ABDF8220845E}" type="presParOf" srcId="{2D300A33-2E84-43D8-8485-E168FA740DCD}" destId="{61C3BDD2-C9C5-47FF-934F-A7422418BBCE}" srcOrd="1" destOrd="0" presId="urn:microsoft.com/office/officeart/2005/8/layout/equation1"/>
    <dgm:cxn modelId="{B56AEEF6-830C-4EA8-8BAB-01BFB30DFCFE}" type="presParOf" srcId="{2D300A33-2E84-43D8-8485-E168FA740DCD}" destId="{58DFDE97-396D-4DAE-BE18-D482AD001597}" srcOrd="2" destOrd="0" presId="urn:microsoft.com/office/officeart/2005/8/layout/equation1"/>
    <dgm:cxn modelId="{4B5702D6-41BE-4F44-9495-E7A1FE257950}" type="presParOf" srcId="{2D300A33-2E84-43D8-8485-E168FA740DCD}" destId="{2A473623-44ED-4894-8C92-2B6363977344}" srcOrd="3" destOrd="0" presId="urn:microsoft.com/office/officeart/2005/8/layout/equation1"/>
    <dgm:cxn modelId="{E0ED7356-1D71-460D-90B9-6FB317586BE8}" type="presParOf" srcId="{2D300A33-2E84-43D8-8485-E168FA740DCD}" destId="{D4B86456-43D5-41EF-B4CC-72DB70DEFEF3}" srcOrd="4" destOrd="0" presId="urn:microsoft.com/office/officeart/2005/8/layout/equation1"/>
    <dgm:cxn modelId="{0E571C89-219F-4670-A3A7-76C31F79EE61}" type="presParOf" srcId="{2D300A33-2E84-43D8-8485-E168FA740DCD}" destId="{8808B609-251D-42A2-B263-D43FB6ACEF26}" srcOrd="5" destOrd="0" presId="urn:microsoft.com/office/officeart/2005/8/layout/equation1"/>
    <dgm:cxn modelId="{3650A42F-98E2-4D17-9523-884AB0A8A894}" type="presParOf" srcId="{2D300A33-2E84-43D8-8485-E168FA740DCD}" destId="{7A0F28BE-3588-42EB-A187-9E035135E87B}" srcOrd="6" destOrd="0" presId="urn:microsoft.com/office/officeart/2005/8/layout/equation1"/>
    <dgm:cxn modelId="{8150B5BB-C84A-4EAB-8535-B8D5707E5FFF}" type="presParOf" srcId="{2D300A33-2E84-43D8-8485-E168FA740DCD}" destId="{55007524-BCCE-46CA-BBA3-4843AED9741F}" srcOrd="7" destOrd="0" presId="urn:microsoft.com/office/officeart/2005/8/layout/equation1"/>
    <dgm:cxn modelId="{85ACAF48-6010-4043-A2F1-F0AA7FB9FFDB}" type="presParOf" srcId="{2D300A33-2E84-43D8-8485-E168FA740DCD}" destId="{38112D5F-ED42-47FF-BAE9-68AAEC754E7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D7A39E-C745-4E60-A214-E15C2491CE2D}" type="doc">
      <dgm:prSet loTypeId="urn:microsoft.com/office/officeart/2005/8/layout/target3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4029298-D14D-4EF5-BE9C-EFD2E98E648C}">
      <dgm:prSet phldrT="[Текст]"/>
      <dgm:spPr/>
      <dgm:t>
        <a:bodyPr/>
        <a:lstStyle/>
        <a:p>
          <a:r>
            <a:rPr lang="ru-RU" smtClean="0"/>
            <a:t>Федеральный бюджет</a:t>
          </a:r>
          <a:endParaRPr lang="ru-RU" dirty="0"/>
        </a:p>
      </dgm:t>
    </dgm:pt>
    <dgm:pt modelId="{415F659D-C91D-4E40-A121-97B67A13FC15}" type="parTrans" cxnId="{C42E5FCC-D445-44F0-A11E-83F37A68AA42}">
      <dgm:prSet/>
      <dgm:spPr/>
      <dgm:t>
        <a:bodyPr/>
        <a:lstStyle/>
        <a:p>
          <a:endParaRPr lang="ru-RU"/>
        </a:p>
      </dgm:t>
    </dgm:pt>
    <dgm:pt modelId="{15AB3CAC-96DE-4663-939D-35D05AF957F7}" type="sibTrans" cxnId="{C42E5FCC-D445-44F0-A11E-83F37A68AA42}">
      <dgm:prSet/>
      <dgm:spPr/>
      <dgm:t>
        <a:bodyPr/>
        <a:lstStyle/>
        <a:p>
          <a:endParaRPr lang="ru-RU"/>
        </a:p>
      </dgm:t>
    </dgm:pt>
    <dgm:pt modelId="{A16F061D-82C7-4A9B-9E29-BEE867828515}">
      <dgm:prSet phldrT="[Текст]" custT="1"/>
      <dgm:spPr/>
      <dgm:t>
        <a:bodyPr/>
        <a:lstStyle/>
        <a:p>
          <a:r>
            <a:rPr lang="ru-RU" sz="1600" dirty="0" smtClean="0">
              <a:latin typeface="Tahoma" pitchFamily="34" charset="0"/>
              <a:ea typeface="Tahoma" pitchFamily="34" charset="0"/>
              <a:cs typeface="Tahoma" pitchFamily="34" charset="0"/>
            </a:rPr>
            <a:t>Российская           Федерация</a:t>
          </a:r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782FEC4-39CD-4922-9BE0-4769A9DC17AE}" type="parTrans" cxnId="{AFBDFD0F-030E-42AA-B3E0-D0E2E413C9C9}">
      <dgm:prSet/>
      <dgm:spPr/>
      <dgm:t>
        <a:bodyPr/>
        <a:lstStyle/>
        <a:p>
          <a:endParaRPr lang="ru-RU"/>
        </a:p>
      </dgm:t>
    </dgm:pt>
    <dgm:pt modelId="{063B29E0-C28B-411E-8B36-6B18303D8006}" type="sibTrans" cxnId="{AFBDFD0F-030E-42AA-B3E0-D0E2E413C9C9}">
      <dgm:prSet/>
      <dgm:spPr/>
      <dgm:t>
        <a:bodyPr/>
        <a:lstStyle/>
        <a:p>
          <a:endParaRPr lang="ru-RU"/>
        </a:p>
      </dgm:t>
    </dgm:pt>
    <dgm:pt modelId="{20B5B4DD-5632-49FB-BABA-E40877F4568E}">
      <dgm:prSet phldrT="[Текст]"/>
      <dgm:spPr/>
      <dgm:t>
        <a:bodyPr/>
        <a:lstStyle/>
        <a:p>
          <a:r>
            <a:rPr lang="ru-RU" dirty="0" smtClean="0"/>
            <a:t>Региональные бюджеты</a:t>
          </a:r>
          <a:endParaRPr lang="ru-RU" dirty="0"/>
        </a:p>
      </dgm:t>
    </dgm:pt>
    <dgm:pt modelId="{9FBBC228-011E-421F-BA28-37CA39900F99}" type="parTrans" cxnId="{7BD02985-D4AC-480D-8726-23729243C1D2}">
      <dgm:prSet/>
      <dgm:spPr/>
      <dgm:t>
        <a:bodyPr/>
        <a:lstStyle/>
        <a:p>
          <a:endParaRPr lang="ru-RU"/>
        </a:p>
      </dgm:t>
    </dgm:pt>
    <dgm:pt modelId="{64F3BA67-5827-4108-9391-A01D2C116A19}" type="sibTrans" cxnId="{7BD02985-D4AC-480D-8726-23729243C1D2}">
      <dgm:prSet/>
      <dgm:spPr/>
      <dgm:t>
        <a:bodyPr/>
        <a:lstStyle/>
        <a:p>
          <a:endParaRPr lang="ru-RU"/>
        </a:p>
      </dgm:t>
    </dgm:pt>
    <dgm:pt modelId="{05851C80-F0F4-46A0-B185-0ED5570089C8}">
      <dgm:prSet phldrT="[Текст]" custT="1"/>
      <dgm:spPr/>
      <dgm:t>
        <a:bodyPr/>
        <a:lstStyle/>
        <a:p>
          <a:r>
            <a:rPr lang="ru-RU" sz="1600" dirty="0" smtClean="0">
              <a:latin typeface="Tahoma" pitchFamily="34" charset="0"/>
              <a:ea typeface="Tahoma" pitchFamily="34" charset="0"/>
              <a:cs typeface="Tahoma" pitchFamily="34" charset="0"/>
            </a:rPr>
            <a:t>Кемеровская            область                       - Кузбасс</a:t>
          </a:r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079E748-1058-4799-8584-6B3011BDCED6}" type="parTrans" cxnId="{00676867-E024-4AF8-87EC-5E0DAF834726}">
      <dgm:prSet/>
      <dgm:spPr/>
      <dgm:t>
        <a:bodyPr/>
        <a:lstStyle/>
        <a:p>
          <a:endParaRPr lang="ru-RU"/>
        </a:p>
      </dgm:t>
    </dgm:pt>
    <dgm:pt modelId="{30D23EBD-9F92-4071-8E5C-707369991C71}" type="sibTrans" cxnId="{00676867-E024-4AF8-87EC-5E0DAF834726}">
      <dgm:prSet/>
      <dgm:spPr/>
      <dgm:t>
        <a:bodyPr/>
        <a:lstStyle/>
        <a:p>
          <a:endParaRPr lang="ru-RU"/>
        </a:p>
      </dgm:t>
    </dgm:pt>
    <dgm:pt modelId="{D44803BD-1B1D-4F76-944A-1FC5D6D3AE55}">
      <dgm:prSet phldrT="[Текст]"/>
      <dgm:spPr/>
      <dgm:t>
        <a:bodyPr/>
        <a:lstStyle/>
        <a:p>
          <a:r>
            <a:rPr lang="ru-RU" dirty="0" smtClean="0"/>
            <a:t>Местные бюджеты</a:t>
          </a:r>
          <a:endParaRPr lang="ru-RU" dirty="0"/>
        </a:p>
      </dgm:t>
    </dgm:pt>
    <dgm:pt modelId="{79C962DC-3B7C-4979-BECD-094D5678807C}" type="parTrans" cxnId="{695E62D7-6187-4D73-B048-997CB3CB8D99}">
      <dgm:prSet/>
      <dgm:spPr/>
      <dgm:t>
        <a:bodyPr/>
        <a:lstStyle/>
        <a:p>
          <a:endParaRPr lang="ru-RU"/>
        </a:p>
      </dgm:t>
    </dgm:pt>
    <dgm:pt modelId="{261E950F-15EC-4ABA-9E19-D3EEEE40F256}" type="sibTrans" cxnId="{695E62D7-6187-4D73-B048-997CB3CB8D99}">
      <dgm:prSet/>
      <dgm:spPr/>
      <dgm:t>
        <a:bodyPr/>
        <a:lstStyle/>
        <a:p>
          <a:endParaRPr lang="ru-RU"/>
        </a:p>
      </dgm:t>
    </dgm:pt>
    <dgm:pt modelId="{6161CBAF-6024-4FF3-9EAE-21B26C96BDCA}">
      <dgm:prSet phldrT="[Текст]" custT="1"/>
      <dgm:spPr/>
      <dgm:t>
        <a:bodyPr/>
        <a:lstStyle/>
        <a:p>
          <a:r>
            <a:rPr lang="ru-RU" sz="1600" dirty="0" smtClean="0">
              <a:latin typeface="Tahoma" pitchFamily="34" charset="0"/>
              <a:ea typeface="Tahoma" pitchFamily="34" charset="0"/>
              <a:cs typeface="Tahoma" pitchFamily="34" charset="0"/>
            </a:rPr>
            <a:t>Новокузнецкий городской                    округ</a:t>
          </a:r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8505B74-586D-4C32-81C9-012633A943ED}" type="parTrans" cxnId="{6B521B5A-1252-4937-9F67-447813597EE2}">
      <dgm:prSet/>
      <dgm:spPr/>
      <dgm:t>
        <a:bodyPr/>
        <a:lstStyle/>
        <a:p>
          <a:endParaRPr lang="ru-RU"/>
        </a:p>
      </dgm:t>
    </dgm:pt>
    <dgm:pt modelId="{384CBAFD-ECBD-4537-8746-0A9A26A66E24}" type="sibTrans" cxnId="{6B521B5A-1252-4937-9F67-447813597EE2}">
      <dgm:prSet/>
      <dgm:spPr/>
      <dgm:t>
        <a:bodyPr/>
        <a:lstStyle/>
        <a:p>
          <a:endParaRPr lang="ru-RU"/>
        </a:p>
      </dgm:t>
    </dgm:pt>
    <dgm:pt modelId="{AE5C869E-AF1C-41B4-B8A0-6E9356D4F054}" type="pres">
      <dgm:prSet presAssocID="{52D7A39E-C745-4E60-A214-E15C2491CE2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D06E86-6F41-4AF3-9560-36537E913AB1}" type="pres">
      <dgm:prSet presAssocID="{34029298-D14D-4EF5-BE9C-EFD2E98E648C}" presName="circle1" presStyleLbl="node1" presStyleIdx="0" presStyleCnt="3"/>
      <dgm:spPr/>
    </dgm:pt>
    <dgm:pt modelId="{F9AD9D6E-A652-45AF-A77F-2B6561587DFE}" type="pres">
      <dgm:prSet presAssocID="{34029298-D14D-4EF5-BE9C-EFD2E98E648C}" presName="space" presStyleCnt="0"/>
      <dgm:spPr/>
    </dgm:pt>
    <dgm:pt modelId="{A6CF54C9-14B5-483D-917E-4390B5AEC802}" type="pres">
      <dgm:prSet presAssocID="{34029298-D14D-4EF5-BE9C-EFD2E98E648C}" presName="rect1" presStyleLbl="alignAcc1" presStyleIdx="0" presStyleCnt="3"/>
      <dgm:spPr/>
      <dgm:t>
        <a:bodyPr/>
        <a:lstStyle/>
        <a:p>
          <a:endParaRPr lang="ru-RU"/>
        </a:p>
      </dgm:t>
    </dgm:pt>
    <dgm:pt modelId="{ECEE8651-81F0-4551-BB21-A17ED9C3361B}" type="pres">
      <dgm:prSet presAssocID="{20B5B4DD-5632-49FB-BABA-E40877F4568E}" presName="vertSpace2" presStyleLbl="node1" presStyleIdx="0" presStyleCnt="3"/>
      <dgm:spPr/>
    </dgm:pt>
    <dgm:pt modelId="{BE1548BD-673E-4675-B8E6-83AB4CFF4745}" type="pres">
      <dgm:prSet presAssocID="{20B5B4DD-5632-49FB-BABA-E40877F4568E}" presName="circle2" presStyleLbl="node1" presStyleIdx="1" presStyleCnt="3"/>
      <dgm:spPr/>
    </dgm:pt>
    <dgm:pt modelId="{B8E55EC6-CFE3-4E6C-A2AD-D861B87D92FF}" type="pres">
      <dgm:prSet presAssocID="{20B5B4DD-5632-49FB-BABA-E40877F4568E}" presName="rect2" presStyleLbl="alignAcc1" presStyleIdx="1" presStyleCnt="3"/>
      <dgm:spPr/>
      <dgm:t>
        <a:bodyPr/>
        <a:lstStyle/>
        <a:p>
          <a:endParaRPr lang="ru-RU"/>
        </a:p>
      </dgm:t>
    </dgm:pt>
    <dgm:pt modelId="{BFCBE9C4-B7B4-422C-BEB6-12EE4BC67C08}" type="pres">
      <dgm:prSet presAssocID="{D44803BD-1B1D-4F76-944A-1FC5D6D3AE55}" presName="vertSpace3" presStyleLbl="node1" presStyleIdx="1" presStyleCnt="3"/>
      <dgm:spPr/>
    </dgm:pt>
    <dgm:pt modelId="{0B0D07B5-33B3-475C-86A1-7F66A4B6F86A}" type="pres">
      <dgm:prSet presAssocID="{D44803BD-1B1D-4F76-944A-1FC5D6D3AE55}" presName="circle3" presStyleLbl="node1" presStyleIdx="2" presStyleCnt="3"/>
      <dgm:spPr/>
    </dgm:pt>
    <dgm:pt modelId="{98C8E7E3-9DE0-4689-B03C-48648F000F8D}" type="pres">
      <dgm:prSet presAssocID="{D44803BD-1B1D-4F76-944A-1FC5D6D3AE55}" presName="rect3" presStyleLbl="alignAcc1" presStyleIdx="2" presStyleCnt="3"/>
      <dgm:spPr/>
      <dgm:t>
        <a:bodyPr/>
        <a:lstStyle/>
        <a:p>
          <a:endParaRPr lang="ru-RU"/>
        </a:p>
      </dgm:t>
    </dgm:pt>
    <dgm:pt modelId="{400432AC-4907-490D-8BCD-291CDE6D9B69}" type="pres">
      <dgm:prSet presAssocID="{34029298-D14D-4EF5-BE9C-EFD2E98E648C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7BF76-4DE3-441E-A938-5173CD9FE4BA}" type="pres">
      <dgm:prSet presAssocID="{34029298-D14D-4EF5-BE9C-EFD2E98E648C}" presName="rect1ChTx" presStyleLbl="alignAcc1" presStyleIdx="2" presStyleCnt="3" custScaleX="110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F2E44-A5F8-48CA-9470-5AC93453CE74}" type="pres">
      <dgm:prSet presAssocID="{20B5B4DD-5632-49FB-BABA-E40877F4568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6BE9D-C446-44A6-9B61-A2DB53516179}" type="pres">
      <dgm:prSet presAssocID="{20B5B4DD-5632-49FB-BABA-E40877F4568E}" presName="rect2ChTx" presStyleLbl="alignAcc1" presStyleIdx="2" presStyleCnt="3" custScaleX="109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D7A8F-E5A1-4DED-9B53-0B5D2FD178D9}" type="pres">
      <dgm:prSet presAssocID="{D44803BD-1B1D-4F76-944A-1FC5D6D3AE5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808B5-FD50-4F48-8696-F1B8DFFE6013}" type="pres">
      <dgm:prSet presAssocID="{D44803BD-1B1D-4F76-944A-1FC5D6D3AE55}" presName="rect3ChTx" presStyleLbl="alignAcc1" presStyleIdx="2" presStyleCnt="3" custScaleX="101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BD6778-327B-4457-98BB-70E6B7A8FCD1}" type="presOf" srcId="{34029298-D14D-4EF5-BE9C-EFD2E98E648C}" destId="{400432AC-4907-490D-8BCD-291CDE6D9B69}" srcOrd="1" destOrd="0" presId="urn:microsoft.com/office/officeart/2005/8/layout/target3"/>
    <dgm:cxn modelId="{00676867-E024-4AF8-87EC-5E0DAF834726}" srcId="{20B5B4DD-5632-49FB-BABA-E40877F4568E}" destId="{05851C80-F0F4-46A0-B185-0ED5570089C8}" srcOrd="0" destOrd="0" parTransId="{5079E748-1058-4799-8584-6B3011BDCED6}" sibTransId="{30D23EBD-9F92-4071-8E5C-707369991C71}"/>
    <dgm:cxn modelId="{FD6AF55A-A219-4568-8CD4-1A1F776C5B11}" type="presOf" srcId="{05851C80-F0F4-46A0-B185-0ED5570089C8}" destId="{9986BE9D-C446-44A6-9B61-A2DB53516179}" srcOrd="0" destOrd="0" presId="urn:microsoft.com/office/officeart/2005/8/layout/target3"/>
    <dgm:cxn modelId="{AFBDFD0F-030E-42AA-B3E0-D0E2E413C9C9}" srcId="{34029298-D14D-4EF5-BE9C-EFD2E98E648C}" destId="{A16F061D-82C7-4A9B-9E29-BEE867828515}" srcOrd="0" destOrd="0" parTransId="{8782FEC4-39CD-4922-9BE0-4769A9DC17AE}" sibTransId="{063B29E0-C28B-411E-8B36-6B18303D8006}"/>
    <dgm:cxn modelId="{695E62D7-6187-4D73-B048-997CB3CB8D99}" srcId="{52D7A39E-C745-4E60-A214-E15C2491CE2D}" destId="{D44803BD-1B1D-4F76-944A-1FC5D6D3AE55}" srcOrd="2" destOrd="0" parTransId="{79C962DC-3B7C-4979-BECD-094D5678807C}" sibTransId="{261E950F-15EC-4ABA-9E19-D3EEEE40F256}"/>
    <dgm:cxn modelId="{4B9B3250-9CBA-4D1E-89B8-DC4F34A1D9F4}" type="presOf" srcId="{20B5B4DD-5632-49FB-BABA-E40877F4568E}" destId="{B8E55EC6-CFE3-4E6C-A2AD-D861B87D92FF}" srcOrd="0" destOrd="0" presId="urn:microsoft.com/office/officeart/2005/8/layout/target3"/>
    <dgm:cxn modelId="{BB19C991-7623-4691-9405-19504E7E1454}" type="presOf" srcId="{6161CBAF-6024-4FF3-9EAE-21B26C96BDCA}" destId="{D80808B5-FD50-4F48-8696-F1B8DFFE6013}" srcOrd="0" destOrd="0" presId="urn:microsoft.com/office/officeart/2005/8/layout/target3"/>
    <dgm:cxn modelId="{6B521B5A-1252-4937-9F67-447813597EE2}" srcId="{D44803BD-1B1D-4F76-944A-1FC5D6D3AE55}" destId="{6161CBAF-6024-4FF3-9EAE-21B26C96BDCA}" srcOrd="0" destOrd="0" parTransId="{E8505B74-586D-4C32-81C9-012633A943ED}" sibTransId="{384CBAFD-ECBD-4537-8746-0A9A26A66E24}"/>
    <dgm:cxn modelId="{4A8D7532-ED37-489F-835B-ED72C6966910}" type="presOf" srcId="{A16F061D-82C7-4A9B-9E29-BEE867828515}" destId="{0F97BF76-4DE3-441E-A938-5173CD9FE4BA}" srcOrd="0" destOrd="0" presId="urn:microsoft.com/office/officeart/2005/8/layout/target3"/>
    <dgm:cxn modelId="{7BD02985-D4AC-480D-8726-23729243C1D2}" srcId="{52D7A39E-C745-4E60-A214-E15C2491CE2D}" destId="{20B5B4DD-5632-49FB-BABA-E40877F4568E}" srcOrd="1" destOrd="0" parTransId="{9FBBC228-011E-421F-BA28-37CA39900F99}" sibTransId="{64F3BA67-5827-4108-9391-A01D2C116A19}"/>
    <dgm:cxn modelId="{75C0871E-7D95-4246-B5E5-4BE882843257}" type="presOf" srcId="{D44803BD-1B1D-4F76-944A-1FC5D6D3AE55}" destId="{4FCD7A8F-E5A1-4DED-9B53-0B5D2FD178D9}" srcOrd="1" destOrd="0" presId="urn:microsoft.com/office/officeart/2005/8/layout/target3"/>
    <dgm:cxn modelId="{419FB13D-DBFC-479B-9A37-199ADB0B3BF2}" type="presOf" srcId="{20B5B4DD-5632-49FB-BABA-E40877F4568E}" destId="{59CF2E44-A5F8-48CA-9470-5AC93453CE74}" srcOrd="1" destOrd="0" presId="urn:microsoft.com/office/officeart/2005/8/layout/target3"/>
    <dgm:cxn modelId="{C42E5FCC-D445-44F0-A11E-83F37A68AA42}" srcId="{52D7A39E-C745-4E60-A214-E15C2491CE2D}" destId="{34029298-D14D-4EF5-BE9C-EFD2E98E648C}" srcOrd="0" destOrd="0" parTransId="{415F659D-C91D-4E40-A121-97B67A13FC15}" sibTransId="{15AB3CAC-96DE-4663-939D-35D05AF957F7}"/>
    <dgm:cxn modelId="{AE23FFDF-F22F-4C2E-8449-62E8FB552821}" type="presOf" srcId="{D44803BD-1B1D-4F76-944A-1FC5D6D3AE55}" destId="{98C8E7E3-9DE0-4689-B03C-48648F000F8D}" srcOrd="0" destOrd="0" presId="urn:microsoft.com/office/officeart/2005/8/layout/target3"/>
    <dgm:cxn modelId="{B3E12252-0496-4520-916E-A6548A8553AE}" type="presOf" srcId="{52D7A39E-C745-4E60-A214-E15C2491CE2D}" destId="{AE5C869E-AF1C-41B4-B8A0-6E9356D4F054}" srcOrd="0" destOrd="0" presId="urn:microsoft.com/office/officeart/2005/8/layout/target3"/>
    <dgm:cxn modelId="{24E106BF-919B-4B48-B6E3-92C06EC39010}" type="presOf" srcId="{34029298-D14D-4EF5-BE9C-EFD2E98E648C}" destId="{A6CF54C9-14B5-483D-917E-4390B5AEC802}" srcOrd="0" destOrd="0" presId="urn:microsoft.com/office/officeart/2005/8/layout/target3"/>
    <dgm:cxn modelId="{9A087245-3839-4524-8208-5BCCC6C65BDC}" type="presParOf" srcId="{AE5C869E-AF1C-41B4-B8A0-6E9356D4F054}" destId="{8CD06E86-6F41-4AF3-9560-36537E913AB1}" srcOrd="0" destOrd="0" presId="urn:microsoft.com/office/officeart/2005/8/layout/target3"/>
    <dgm:cxn modelId="{DBDBB3DA-8CF3-4D61-B852-B5C124401938}" type="presParOf" srcId="{AE5C869E-AF1C-41B4-B8A0-6E9356D4F054}" destId="{F9AD9D6E-A652-45AF-A77F-2B6561587DFE}" srcOrd="1" destOrd="0" presId="urn:microsoft.com/office/officeart/2005/8/layout/target3"/>
    <dgm:cxn modelId="{B48212A5-5934-4BCA-8A59-9B607721E583}" type="presParOf" srcId="{AE5C869E-AF1C-41B4-B8A0-6E9356D4F054}" destId="{A6CF54C9-14B5-483D-917E-4390B5AEC802}" srcOrd="2" destOrd="0" presId="urn:microsoft.com/office/officeart/2005/8/layout/target3"/>
    <dgm:cxn modelId="{A9C59EC6-B1D4-41DD-B679-0DA0A893627D}" type="presParOf" srcId="{AE5C869E-AF1C-41B4-B8A0-6E9356D4F054}" destId="{ECEE8651-81F0-4551-BB21-A17ED9C3361B}" srcOrd="3" destOrd="0" presId="urn:microsoft.com/office/officeart/2005/8/layout/target3"/>
    <dgm:cxn modelId="{506074D9-7B81-467A-90D7-13FD2273085C}" type="presParOf" srcId="{AE5C869E-AF1C-41B4-B8A0-6E9356D4F054}" destId="{BE1548BD-673E-4675-B8E6-83AB4CFF4745}" srcOrd="4" destOrd="0" presId="urn:microsoft.com/office/officeart/2005/8/layout/target3"/>
    <dgm:cxn modelId="{8EFE9DF2-E224-4178-9FAE-9D78C56F78E6}" type="presParOf" srcId="{AE5C869E-AF1C-41B4-B8A0-6E9356D4F054}" destId="{B8E55EC6-CFE3-4E6C-A2AD-D861B87D92FF}" srcOrd="5" destOrd="0" presId="urn:microsoft.com/office/officeart/2005/8/layout/target3"/>
    <dgm:cxn modelId="{C79D683D-A6D8-47E9-B0A1-A20AC04F9D43}" type="presParOf" srcId="{AE5C869E-AF1C-41B4-B8A0-6E9356D4F054}" destId="{BFCBE9C4-B7B4-422C-BEB6-12EE4BC67C08}" srcOrd="6" destOrd="0" presId="urn:microsoft.com/office/officeart/2005/8/layout/target3"/>
    <dgm:cxn modelId="{23814393-2253-4FF1-8BF9-309B4CB20A4B}" type="presParOf" srcId="{AE5C869E-AF1C-41B4-B8A0-6E9356D4F054}" destId="{0B0D07B5-33B3-475C-86A1-7F66A4B6F86A}" srcOrd="7" destOrd="0" presId="urn:microsoft.com/office/officeart/2005/8/layout/target3"/>
    <dgm:cxn modelId="{71D56ECE-762D-4B24-8BC2-138FA6C0C79A}" type="presParOf" srcId="{AE5C869E-AF1C-41B4-B8A0-6E9356D4F054}" destId="{98C8E7E3-9DE0-4689-B03C-48648F000F8D}" srcOrd="8" destOrd="0" presId="urn:microsoft.com/office/officeart/2005/8/layout/target3"/>
    <dgm:cxn modelId="{0DE5868B-9817-49F3-8687-E8F77EB11CE2}" type="presParOf" srcId="{AE5C869E-AF1C-41B4-B8A0-6E9356D4F054}" destId="{400432AC-4907-490D-8BCD-291CDE6D9B69}" srcOrd="9" destOrd="0" presId="urn:microsoft.com/office/officeart/2005/8/layout/target3"/>
    <dgm:cxn modelId="{9C83B25B-840E-49BC-B3E1-CA3AC9419B2F}" type="presParOf" srcId="{AE5C869E-AF1C-41B4-B8A0-6E9356D4F054}" destId="{0F97BF76-4DE3-441E-A938-5173CD9FE4BA}" srcOrd="10" destOrd="0" presId="urn:microsoft.com/office/officeart/2005/8/layout/target3"/>
    <dgm:cxn modelId="{5E7E4ECA-E138-4A7F-96D4-6080DA51AB16}" type="presParOf" srcId="{AE5C869E-AF1C-41B4-B8A0-6E9356D4F054}" destId="{59CF2E44-A5F8-48CA-9470-5AC93453CE74}" srcOrd="11" destOrd="0" presId="urn:microsoft.com/office/officeart/2005/8/layout/target3"/>
    <dgm:cxn modelId="{A7BD45A3-0478-4188-ABDA-AD9FC17AE112}" type="presParOf" srcId="{AE5C869E-AF1C-41B4-B8A0-6E9356D4F054}" destId="{9986BE9D-C446-44A6-9B61-A2DB53516179}" srcOrd="12" destOrd="0" presId="urn:microsoft.com/office/officeart/2005/8/layout/target3"/>
    <dgm:cxn modelId="{1757E420-A582-4896-88CB-EF9EE56EA9E6}" type="presParOf" srcId="{AE5C869E-AF1C-41B4-B8A0-6E9356D4F054}" destId="{4FCD7A8F-E5A1-4DED-9B53-0B5D2FD178D9}" srcOrd="13" destOrd="0" presId="urn:microsoft.com/office/officeart/2005/8/layout/target3"/>
    <dgm:cxn modelId="{907748A0-2756-4435-9EE9-33F8C0122FA3}" type="presParOf" srcId="{AE5C869E-AF1C-41B4-B8A0-6E9356D4F054}" destId="{D80808B5-FD50-4F48-8696-F1B8DFFE601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1BFF12-AA40-4A22-828A-4B6F1E09CD41}" type="doc">
      <dgm:prSet loTypeId="urn:microsoft.com/office/officeart/2005/8/layout/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40A76989-8279-4AEF-B802-0A1007D74C8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Глава города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EDB2776-14BE-41EA-AA11-A88312F47881}" type="parTrans" cxnId="{D950EB34-B7F7-4038-8F2C-CCB2F653B62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ABEBE14-E399-474A-AF00-F6CA713E4CBB}" type="sibTrans" cxnId="{D950EB34-B7F7-4038-8F2C-CCB2F653B62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69047CC-785B-4583-B58A-7A529D0D069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Администрация города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6AD0B33-FDB2-4EE9-ACFE-CE144DA49A0D}" type="parTrans" cxnId="{1E4B3FA0-87FB-4338-883B-576A1970EABF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B5537B8-479C-4B5F-B2B9-CB044B0F283F}" type="sibTrans" cxnId="{1E4B3FA0-87FB-4338-883B-576A1970EABF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7983A3D-4743-4B36-94F9-FE8F3BA02B87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Новокузнецкий городской Совет народных депутатов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D02DE75-6C95-4DF4-A030-CE49541A98BC}" type="parTrans" cxnId="{FFF53FDA-7A3E-488F-AE23-2ED3704B08C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2735BFF-89D7-4460-A5F8-8DE26A3F872D}" type="sibTrans" cxnId="{FFF53FDA-7A3E-488F-AE23-2ED3704B08C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81C7B1E-E6DD-4907-AAF7-ABB218E24A9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Главные распорядители бюджетных средств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BE97100-DCAD-4016-B36B-8F8E1B4FB2CD}" type="parTrans" cxnId="{BEEBDC6E-90F8-4C73-87C0-AEB552F6206D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0F09541-1A45-4FE2-A309-91A4917E746B}" type="sibTrans" cxnId="{BEEBDC6E-90F8-4C73-87C0-AEB552F6206D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031F0B6-38DC-4925-91B3-B06352B7BBD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Финансовое управление города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6563780-AEE2-4ACC-9F87-582D672C3B65}" type="parTrans" cxnId="{6999B9CE-B275-4843-B310-BF5C51B0A449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8AE9D1E-EC1D-4E37-90C6-62CF1FD7D7F6}" type="sibTrans" cxnId="{6999B9CE-B275-4843-B310-BF5C51B0A449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85B673E-1ABE-45D6-BCDA-7F803E946CA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Комитет городского контроля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9B01169-4B1B-4236-859C-A989460FA8C2}" type="parTrans" cxnId="{525A516B-BBB5-4C25-8271-1BD8DB3DBD4F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66124A8-3E7E-4098-95F9-11D44540F1DA}" type="sibTrans" cxnId="{525A516B-BBB5-4C25-8271-1BD8DB3DBD4F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9E51B68-BDF9-43B0-9825-793159A340C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Главные администраторы доходов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B7E0035-0A4D-49C0-B437-B93049A32542}" type="parTrans" cxnId="{EBF05CF6-B15D-4220-B3C3-3681C39F13D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1AD5D95-CDFD-4776-9D43-7FC356F28659}" type="sibTrans" cxnId="{EBF05CF6-B15D-4220-B3C3-3681C39F13D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287BD1A-F8CB-4C54-B4DB-A65D7A725F7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Получатели бюджетных средств</a:t>
          </a:r>
          <a:endParaRPr lang="ru-RU" sz="20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687E4E8-5290-4ECC-98FA-F6C1238FD08C}" type="parTrans" cxnId="{0FFC5A24-3424-451B-89AC-C5954F9DD94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57169DD-FF3D-427F-AF8C-23BCE8898F5C}" type="sibTrans" cxnId="{0FFC5A24-3424-451B-89AC-C5954F9DD94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85ABA5A-E49A-413B-93FE-E02D4001A96E}">
      <dgm:prSet/>
      <dgm:spPr/>
      <dgm:t>
        <a:bodyPr/>
        <a:lstStyle/>
        <a:p>
          <a:endParaRPr lang="ru-RU" dirty="0"/>
        </a:p>
      </dgm:t>
    </dgm:pt>
    <dgm:pt modelId="{D089D85D-AC6C-4E2D-9D56-166D76BC8DE8}" type="parTrans" cxnId="{A62C2D47-B88D-418D-AC14-7CBB40F9C133}">
      <dgm:prSet/>
      <dgm:spPr/>
      <dgm:t>
        <a:bodyPr/>
        <a:lstStyle/>
        <a:p>
          <a:endParaRPr lang="ru-RU"/>
        </a:p>
      </dgm:t>
    </dgm:pt>
    <dgm:pt modelId="{87E4830C-56A8-4097-AFAE-CD086540DCD9}" type="sibTrans" cxnId="{A62C2D47-B88D-418D-AC14-7CBB40F9C133}">
      <dgm:prSet/>
      <dgm:spPr/>
      <dgm:t>
        <a:bodyPr/>
        <a:lstStyle/>
        <a:p>
          <a:endParaRPr lang="ru-RU"/>
        </a:p>
      </dgm:t>
    </dgm:pt>
    <dgm:pt modelId="{D507DA12-CAD5-4042-96DA-733FFBCD276F}" type="pres">
      <dgm:prSet presAssocID="{D81BFF12-AA40-4A22-828A-4B6F1E09CD4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1B493B-7FE3-4117-AB57-FCCE4279B8B0}" type="pres">
      <dgm:prSet presAssocID="{40A76989-8279-4AEF-B802-0A1007D74C8E}" presName="parentLin" presStyleCnt="0"/>
      <dgm:spPr/>
    </dgm:pt>
    <dgm:pt modelId="{7FB05713-E13A-4E34-AE52-DBBF8A1B71B4}" type="pres">
      <dgm:prSet presAssocID="{40A76989-8279-4AEF-B802-0A1007D74C8E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2D77DF0A-C4F5-487B-A17E-894B87A773C1}" type="pres">
      <dgm:prSet presAssocID="{40A76989-8279-4AEF-B802-0A1007D74C8E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B2ACB-4053-4AED-AD3F-C9C31BF145C7}" type="pres">
      <dgm:prSet presAssocID="{40A76989-8279-4AEF-B802-0A1007D74C8E}" presName="negativeSpace" presStyleCnt="0"/>
      <dgm:spPr/>
    </dgm:pt>
    <dgm:pt modelId="{DB893E3D-0E7B-4810-8713-999DD3ADFFE6}" type="pres">
      <dgm:prSet presAssocID="{40A76989-8279-4AEF-B802-0A1007D74C8E}" presName="childText" presStyleLbl="conFgAcc1" presStyleIdx="0" presStyleCnt="8">
        <dgm:presLayoutVars>
          <dgm:bulletEnabled val="1"/>
        </dgm:presLayoutVars>
      </dgm:prSet>
      <dgm:spPr>
        <a:prstGeom prst="ribbon">
          <a:avLst/>
        </a:prstGeom>
      </dgm:spPr>
    </dgm:pt>
    <dgm:pt modelId="{95ADC131-FCCA-4C9D-967D-1FF18F578567}" type="pres">
      <dgm:prSet presAssocID="{AABEBE14-E399-474A-AF00-F6CA713E4CBB}" presName="spaceBetweenRectangles" presStyleCnt="0"/>
      <dgm:spPr/>
    </dgm:pt>
    <dgm:pt modelId="{660623E7-E2D8-4C71-A3FE-A1FEBA95A2E2}" type="pres">
      <dgm:prSet presAssocID="{A69047CC-785B-4583-B58A-7A529D0D069E}" presName="parentLin" presStyleCnt="0"/>
      <dgm:spPr/>
    </dgm:pt>
    <dgm:pt modelId="{9EA7C48D-6703-4A86-9761-75DBE3407DE9}" type="pres">
      <dgm:prSet presAssocID="{A69047CC-785B-4583-B58A-7A529D0D069E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19733D2D-F2BA-4374-A1DB-CA55157FCBB1}" type="pres">
      <dgm:prSet presAssocID="{A69047CC-785B-4583-B58A-7A529D0D069E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B1224-F13A-417D-AD87-E66406BED03B}" type="pres">
      <dgm:prSet presAssocID="{A69047CC-785B-4583-B58A-7A529D0D069E}" presName="negativeSpace" presStyleCnt="0"/>
      <dgm:spPr/>
    </dgm:pt>
    <dgm:pt modelId="{5CFA6532-4EE7-4E92-8C66-01E307AA12CD}" type="pres">
      <dgm:prSet presAssocID="{A69047CC-785B-4583-B58A-7A529D0D069E}" presName="childText" presStyleLbl="conFgAcc1" presStyleIdx="1" presStyleCnt="8">
        <dgm:presLayoutVars>
          <dgm:bulletEnabled val="1"/>
        </dgm:presLayoutVars>
      </dgm:prSet>
      <dgm:spPr>
        <a:prstGeom prst="ellipseRibbon2">
          <a:avLst/>
        </a:prstGeom>
      </dgm:spPr>
    </dgm:pt>
    <dgm:pt modelId="{658F2B04-B594-42AF-9E66-3BD743591713}" type="pres">
      <dgm:prSet presAssocID="{CB5537B8-479C-4B5F-B2B9-CB044B0F283F}" presName="spaceBetweenRectangles" presStyleCnt="0"/>
      <dgm:spPr/>
    </dgm:pt>
    <dgm:pt modelId="{17BDA8E9-2932-4DC6-83E3-050F80CBDBF2}" type="pres">
      <dgm:prSet presAssocID="{67983A3D-4743-4B36-94F9-FE8F3BA02B87}" presName="parentLin" presStyleCnt="0"/>
      <dgm:spPr/>
    </dgm:pt>
    <dgm:pt modelId="{6C6DDF3D-51A4-4660-A69B-399D4A34FDFD}" type="pres">
      <dgm:prSet presAssocID="{67983A3D-4743-4B36-94F9-FE8F3BA02B87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2275C795-064F-499F-A9A9-545AE97F440C}" type="pres">
      <dgm:prSet presAssocID="{67983A3D-4743-4B36-94F9-FE8F3BA02B87}" presName="parentText" presStyleLbl="node1" presStyleIdx="2" presStyleCnt="8" custScaleX="1188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D0BC9-94BE-4231-A73F-EBCD4770024C}" type="pres">
      <dgm:prSet presAssocID="{67983A3D-4743-4B36-94F9-FE8F3BA02B87}" presName="negativeSpace" presStyleCnt="0"/>
      <dgm:spPr/>
    </dgm:pt>
    <dgm:pt modelId="{7C857A9C-26FB-43ED-9B07-9B600F4C3B12}" type="pres">
      <dgm:prSet presAssocID="{67983A3D-4743-4B36-94F9-FE8F3BA02B87}" presName="childText" presStyleLbl="conFgAcc1" presStyleIdx="2" presStyleCnt="8">
        <dgm:presLayoutVars>
          <dgm:bulletEnabled val="1"/>
        </dgm:presLayoutVars>
      </dgm:prSet>
      <dgm:spPr>
        <a:prstGeom prst="ribbon">
          <a:avLst/>
        </a:prstGeom>
      </dgm:spPr>
      <dgm:t>
        <a:bodyPr/>
        <a:lstStyle/>
        <a:p>
          <a:endParaRPr lang="ru-RU"/>
        </a:p>
      </dgm:t>
    </dgm:pt>
    <dgm:pt modelId="{FA6B6FA1-054D-45AD-8E4A-E86D3625892E}" type="pres">
      <dgm:prSet presAssocID="{62735BFF-89D7-4460-A5F8-8DE26A3F872D}" presName="spaceBetweenRectangles" presStyleCnt="0"/>
      <dgm:spPr/>
    </dgm:pt>
    <dgm:pt modelId="{2CB36A7D-CBC0-4353-898A-A4192D3D03F6}" type="pres">
      <dgm:prSet presAssocID="{E031F0B6-38DC-4925-91B3-B06352B7BBDF}" presName="parentLin" presStyleCnt="0"/>
      <dgm:spPr/>
    </dgm:pt>
    <dgm:pt modelId="{8DF7552F-9B4E-4B2E-BE36-E3076116D5E2}" type="pres">
      <dgm:prSet presAssocID="{E031F0B6-38DC-4925-91B3-B06352B7BBDF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CAE9D665-3A3C-4C0E-8C93-2EDEC6ED7CDA}" type="pres">
      <dgm:prSet presAssocID="{E031F0B6-38DC-4925-91B3-B06352B7BBDF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5BA1D-0393-48C5-9CFA-AE2A9272A6D2}" type="pres">
      <dgm:prSet presAssocID="{E031F0B6-38DC-4925-91B3-B06352B7BBDF}" presName="negativeSpace" presStyleCnt="0"/>
      <dgm:spPr/>
    </dgm:pt>
    <dgm:pt modelId="{9E4364B9-B56B-451C-96F7-AE634F130ACA}" type="pres">
      <dgm:prSet presAssocID="{E031F0B6-38DC-4925-91B3-B06352B7BBDF}" presName="childText" presStyleLbl="conFgAcc1" presStyleIdx="3" presStyleCnt="8">
        <dgm:presLayoutVars>
          <dgm:bulletEnabled val="1"/>
        </dgm:presLayoutVars>
      </dgm:prSet>
      <dgm:spPr>
        <a:prstGeom prst="ribbon">
          <a:avLst/>
        </a:prstGeom>
      </dgm:spPr>
    </dgm:pt>
    <dgm:pt modelId="{4ACD5352-DB0F-471E-BA51-45D4A3C57E21}" type="pres">
      <dgm:prSet presAssocID="{A8AE9D1E-EC1D-4E37-90C6-62CF1FD7D7F6}" presName="spaceBetweenRectangles" presStyleCnt="0"/>
      <dgm:spPr/>
    </dgm:pt>
    <dgm:pt modelId="{BA7215B5-92D9-4E93-8156-8BCDA6F9C4AA}" type="pres">
      <dgm:prSet presAssocID="{585B673E-1ABE-45D6-BCDA-7F803E946CAB}" presName="parentLin" presStyleCnt="0"/>
      <dgm:spPr/>
    </dgm:pt>
    <dgm:pt modelId="{3352744C-2E3B-47E8-BFB3-D1CBF674EAAA}" type="pres">
      <dgm:prSet presAssocID="{585B673E-1ABE-45D6-BCDA-7F803E946CAB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46BBEEC4-0000-48FB-BD86-60F092AE69AD}" type="pres">
      <dgm:prSet presAssocID="{585B673E-1ABE-45D6-BCDA-7F803E946CAB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EA6FC-57D8-472C-B79D-C3BAE7150D1D}" type="pres">
      <dgm:prSet presAssocID="{585B673E-1ABE-45D6-BCDA-7F803E946CAB}" presName="negativeSpace" presStyleCnt="0"/>
      <dgm:spPr/>
    </dgm:pt>
    <dgm:pt modelId="{BC39D5BD-F202-4EBB-8873-F2A7245BB166}" type="pres">
      <dgm:prSet presAssocID="{585B673E-1ABE-45D6-BCDA-7F803E946CAB}" presName="childText" presStyleLbl="conFgAcc1" presStyleIdx="4" presStyleCnt="8">
        <dgm:presLayoutVars>
          <dgm:bulletEnabled val="1"/>
        </dgm:presLayoutVars>
      </dgm:prSet>
      <dgm:spPr>
        <a:prstGeom prst="ribbon">
          <a:avLst/>
        </a:prstGeom>
      </dgm:spPr>
    </dgm:pt>
    <dgm:pt modelId="{71F10AD4-BC28-4422-B686-2DCF457FDF36}" type="pres">
      <dgm:prSet presAssocID="{666124A8-3E7E-4098-95F9-11D44540F1DA}" presName="spaceBetweenRectangles" presStyleCnt="0"/>
      <dgm:spPr/>
    </dgm:pt>
    <dgm:pt modelId="{C8BCB57E-CD1C-4585-98B6-CCD1099F022C}" type="pres">
      <dgm:prSet presAssocID="{59E51B68-BDF9-43B0-9825-793159A340CE}" presName="parentLin" presStyleCnt="0"/>
      <dgm:spPr/>
    </dgm:pt>
    <dgm:pt modelId="{3F8D6004-0E41-44D3-BB4E-F8944F285027}" type="pres">
      <dgm:prSet presAssocID="{59E51B68-BDF9-43B0-9825-793159A340CE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52F7A867-14C1-4299-9163-D54291A1DD1C}" type="pres">
      <dgm:prSet presAssocID="{59E51B68-BDF9-43B0-9825-793159A340CE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5E65B-3FFB-4023-8248-D8216E4151D3}" type="pres">
      <dgm:prSet presAssocID="{59E51B68-BDF9-43B0-9825-793159A340CE}" presName="negativeSpace" presStyleCnt="0"/>
      <dgm:spPr/>
    </dgm:pt>
    <dgm:pt modelId="{A7A5C88C-09CA-4A5E-B7B2-5104EBDDD70B}" type="pres">
      <dgm:prSet presAssocID="{59E51B68-BDF9-43B0-9825-793159A340CE}" presName="childText" presStyleLbl="conFgAcc1" presStyleIdx="5" presStyleCnt="8">
        <dgm:presLayoutVars>
          <dgm:bulletEnabled val="1"/>
        </dgm:presLayoutVars>
      </dgm:prSet>
      <dgm:spPr>
        <a:prstGeom prst="ribbon">
          <a:avLst/>
        </a:prstGeom>
      </dgm:spPr>
    </dgm:pt>
    <dgm:pt modelId="{1A1D6FB5-6FD0-4AEF-BBF9-522D22A5C471}" type="pres">
      <dgm:prSet presAssocID="{71AD5D95-CDFD-4776-9D43-7FC356F28659}" presName="spaceBetweenRectangles" presStyleCnt="0"/>
      <dgm:spPr/>
    </dgm:pt>
    <dgm:pt modelId="{023BB48B-CA7B-4599-89CE-F0910D7C0953}" type="pres">
      <dgm:prSet presAssocID="{581C7B1E-E6DD-4907-AAF7-ABB218E24A9D}" presName="parentLin" presStyleCnt="0"/>
      <dgm:spPr/>
    </dgm:pt>
    <dgm:pt modelId="{24E45C6E-1261-4E88-96DD-BC6FEE1DAD7D}" type="pres">
      <dgm:prSet presAssocID="{581C7B1E-E6DD-4907-AAF7-ABB218E24A9D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D8C54FCC-3793-45CC-BBDB-5E0EDB11B871}" type="pres">
      <dgm:prSet presAssocID="{581C7B1E-E6DD-4907-AAF7-ABB218E24A9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41181-64A2-41F0-AF79-D20CE65B50B5}" type="pres">
      <dgm:prSet presAssocID="{581C7B1E-E6DD-4907-AAF7-ABB218E24A9D}" presName="negativeSpace" presStyleCnt="0"/>
      <dgm:spPr/>
    </dgm:pt>
    <dgm:pt modelId="{63AB08A8-A81B-4000-8809-4C4FC10E80D8}" type="pres">
      <dgm:prSet presAssocID="{581C7B1E-E6DD-4907-AAF7-ABB218E24A9D}" presName="childText" presStyleLbl="conFgAcc1" presStyleIdx="6" presStyleCnt="8">
        <dgm:presLayoutVars>
          <dgm:bulletEnabled val="1"/>
        </dgm:presLayoutVars>
      </dgm:prSet>
      <dgm:spPr>
        <a:prstGeom prst="ribbon">
          <a:avLst/>
        </a:prstGeom>
      </dgm:spPr>
    </dgm:pt>
    <dgm:pt modelId="{47EC17FC-7180-4967-BE36-49E3F5509803}" type="pres">
      <dgm:prSet presAssocID="{90F09541-1A45-4FE2-A309-91A4917E746B}" presName="spaceBetweenRectangles" presStyleCnt="0"/>
      <dgm:spPr/>
    </dgm:pt>
    <dgm:pt modelId="{42A91A3E-A0E2-4129-9C7A-D309799AB76E}" type="pres">
      <dgm:prSet presAssocID="{A287BD1A-F8CB-4C54-B4DB-A65D7A725F74}" presName="parentLin" presStyleCnt="0"/>
      <dgm:spPr/>
    </dgm:pt>
    <dgm:pt modelId="{FEBA195D-CDF4-4946-B7D7-19CA812ABE21}" type="pres">
      <dgm:prSet presAssocID="{A287BD1A-F8CB-4C54-B4DB-A65D7A725F74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1D04E7DA-E488-4297-A8ED-7DA53B4956D4}" type="pres">
      <dgm:prSet presAssocID="{A287BD1A-F8CB-4C54-B4DB-A65D7A725F7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86EE2-4924-4BFB-93FC-2BB472173BA7}" type="pres">
      <dgm:prSet presAssocID="{A287BD1A-F8CB-4C54-B4DB-A65D7A725F74}" presName="negativeSpace" presStyleCnt="0"/>
      <dgm:spPr/>
    </dgm:pt>
    <dgm:pt modelId="{E3480265-DAC1-46E5-A1F3-3580847F33E5}" type="pres">
      <dgm:prSet presAssocID="{A287BD1A-F8CB-4C54-B4DB-A65D7A725F74}" presName="childText" presStyleLbl="conFgAcc1" presStyleIdx="7" presStyleCnt="8">
        <dgm:presLayoutVars>
          <dgm:bulletEnabled val="1"/>
        </dgm:presLayoutVars>
      </dgm:prSet>
      <dgm:spPr>
        <a:prstGeom prst="ribbon">
          <a:avLst/>
        </a:prstGeom>
      </dgm:spPr>
    </dgm:pt>
  </dgm:ptLst>
  <dgm:cxnLst>
    <dgm:cxn modelId="{A9FD070F-E600-460C-B262-BA214D4067DB}" type="presOf" srcId="{59E51B68-BDF9-43B0-9825-793159A340CE}" destId="{52F7A867-14C1-4299-9163-D54291A1DD1C}" srcOrd="1" destOrd="0" presId="urn:microsoft.com/office/officeart/2005/8/layout/list1"/>
    <dgm:cxn modelId="{541CC57E-31A0-4459-A60C-9E3D52F70CEB}" type="presOf" srcId="{D81BFF12-AA40-4A22-828A-4B6F1E09CD41}" destId="{D507DA12-CAD5-4042-96DA-733FFBCD276F}" srcOrd="0" destOrd="0" presId="urn:microsoft.com/office/officeart/2005/8/layout/list1"/>
    <dgm:cxn modelId="{62324794-DD06-4618-99D1-F28E9B61F483}" type="presOf" srcId="{E031F0B6-38DC-4925-91B3-B06352B7BBDF}" destId="{CAE9D665-3A3C-4C0E-8C93-2EDEC6ED7CDA}" srcOrd="1" destOrd="0" presId="urn:microsoft.com/office/officeart/2005/8/layout/list1"/>
    <dgm:cxn modelId="{F70F12A9-D006-4F4F-87F5-4E79D0876FAA}" type="presOf" srcId="{A287BD1A-F8CB-4C54-B4DB-A65D7A725F74}" destId="{FEBA195D-CDF4-4946-B7D7-19CA812ABE21}" srcOrd="0" destOrd="0" presId="urn:microsoft.com/office/officeart/2005/8/layout/list1"/>
    <dgm:cxn modelId="{FFF53FDA-7A3E-488F-AE23-2ED3704B08C0}" srcId="{D81BFF12-AA40-4A22-828A-4B6F1E09CD41}" destId="{67983A3D-4743-4B36-94F9-FE8F3BA02B87}" srcOrd="2" destOrd="0" parTransId="{4D02DE75-6C95-4DF4-A030-CE49541A98BC}" sibTransId="{62735BFF-89D7-4460-A5F8-8DE26A3F872D}"/>
    <dgm:cxn modelId="{D950EB34-B7F7-4038-8F2C-CCB2F653B620}" srcId="{D81BFF12-AA40-4A22-828A-4B6F1E09CD41}" destId="{40A76989-8279-4AEF-B802-0A1007D74C8E}" srcOrd="0" destOrd="0" parTransId="{CEDB2776-14BE-41EA-AA11-A88312F47881}" sibTransId="{AABEBE14-E399-474A-AF00-F6CA713E4CBB}"/>
    <dgm:cxn modelId="{EBF05CF6-B15D-4220-B3C3-3681C39F13D5}" srcId="{D81BFF12-AA40-4A22-828A-4B6F1E09CD41}" destId="{59E51B68-BDF9-43B0-9825-793159A340CE}" srcOrd="5" destOrd="0" parTransId="{1B7E0035-0A4D-49C0-B437-B93049A32542}" sibTransId="{71AD5D95-CDFD-4776-9D43-7FC356F28659}"/>
    <dgm:cxn modelId="{6672E749-FF11-4F53-83BE-B32A8237FA14}" type="presOf" srcId="{C85ABA5A-E49A-413B-93FE-E02D4001A96E}" destId="{7C857A9C-26FB-43ED-9B07-9B600F4C3B12}" srcOrd="0" destOrd="0" presId="urn:microsoft.com/office/officeart/2005/8/layout/list1"/>
    <dgm:cxn modelId="{D5020E7D-E447-40AE-8270-A38B53CF0BCE}" type="presOf" srcId="{585B673E-1ABE-45D6-BCDA-7F803E946CAB}" destId="{46BBEEC4-0000-48FB-BD86-60F092AE69AD}" srcOrd="1" destOrd="0" presId="urn:microsoft.com/office/officeart/2005/8/layout/list1"/>
    <dgm:cxn modelId="{A62C2D47-B88D-418D-AC14-7CBB40F9C133}" srcId="{67983A3D-4743-4B36-94F9-FE8F3BA02B87}" destId="{C85ABA5A-E49A-413B-93FE-E02D4001A96E}" srcOrd="0" destOrd="0" parTransId="{D089D85D-AC6C-4E2D-9D56-166D76BC8DE8}" sibTransId="{87E4830C-56A8-4097-AFAE-CD086540DCD9}"/>
    <dgm:cxn modelId="{0E62910F-EBD1-4554-A8C4-F942FEDED284}" type="presOf" srcId="{581C7B1E-E6DD-4907-AAF7-ABB218E24A9D}" destId="{D8C54FCC-3793-45CC-BBDB-5E0EDB11B871}" srcOrd="1" destOrd="0" presId="urn:microsoft.com/office/officeart/2005/8/layout/list1"/>
    <dgm:cxn modelId="{E0B7D7FF-7651-4658-BE06-B695254420CA}" type="presOf" srcId="{40A76989-8279-4AEF-B802-0A1007D74C8E}" destId="{2D77DF0A-C4F5-487B-A17E-894B87A773C1}" srcOrd="1" destOrd="0" presId="urn:microsoft.com/office/officeart/2005/8/layout/list1"/>
    <dgm:cxn modelId="{0B3CC6D0-93DB-4AA3-B46E-759001106AB1}" type="presOf" srcId="{581C7B1E-E6DD-4907-AAF7-ABB218E24A9D}" destId="{24E45C6E-1261-4E88-96DD-BC6FEE1DAD7D}" srcOrd="0" destOrd="0" presId="urn:microsoft.com/office/officeart/2005/8/layout/list1"/>
    <dgm:cxn modelId="{BEEBDC6E-90F8-4C73-87C0-AEB552F6206D}" srcId="{D81BFF12-AA40-4A22-828A-4B6F1E09CD41}" destId="{581C7B1E-E6DD-4907-AAF7-ABB218E24A9D}" srcOrd="6" destOrd="0" parTransId="{7BE97100-DCAD-4016-B36B-8F8E1B4FB2CD}" sibTransId="{90F09541-1A45-4FE2-A309-91A4917E746B}"/>
    <dgm:cxn modelId="{D82227F3-D18D-4ECB-B7A8-8B1F7326CCC3}" type="presOf" srcId="{E031F0B6-38DC-4925-91B3-B06352B7BBDF}" destId="{8DF7552F-9B4E-4B2E-BE36-E3076116D5E2}" srcOrd="0" destOrd="0" presId="urn:microsoft.com/office/officeart/2005/8/layout/list1"/>
    <dgm:cxn modelId="{525A516B-BBB5-4C25-8271-1BD8DB3DBD4F}" srcId="{D81BFF12-AA40-4A22-828A-4B6F1E09CD41}" destId="{585B673E-1ABE-45D6-BCDA-7F803E946CAB}" srcOrd="4" destOrd="0" parTransId="{19B01169-4B1B-4236-859C-A989460FA8C2}" sibTransId="{666124A8-3E7E-4098-95F9-11D44540F1DA}"/>
    <dgm:cxn modelId="{1E4B3FA0-87FB-4338-883B-576A1970EABF}" srcId="{D81BFF12-AA40-4A22-828A-4B6F1E09CD41}" destId="{A69047CC-785B-4583-B58A-7A529D0D069E}" srcOrd="1" destOrd="0" parTransId="{76AD0B33-FDB2-4EE9-ACFE-CE144DA49A0D}" sibTransId="{CB5537B8-479C-4B5F-B2B9-CB044B0F283F}"/>
    <dgm:cxn modelId="{79CD99C5-DE9D-4EF6-8429-3B401E9C169D}" type="presOf" srcId="{67983A3D-4743-4B36-94F9-FE8F3BA02B87}" destId="{2275C795-064F-499F-A9A9-545AE97F440C}" srcOrd="1" destOrd="0" presId="urn:microsoft.com/office/officeart/2005/8/layout/list1"/>
    <dgm:cxn modelId="{DE7E3573-B887-446B-B324-23CD7275F4B9}" type="presOf" srcId="{67983A3D-4743-4B36-94F9-FE8F3BA02B87}" destId="{6C6DDF3D-51A4-4660-A69B-399D4A34FDFD}" srcOrd="0" destOrd="0" presId="urn:microsoft.com/office/officeart/2005/8/layout/list1"/>
    <dgm:cxn modelId="{9E096DB6-F54E-44B0-B781-C4514CCC1B98}" type="presOf" srcId="{40A76989-8279-4AEF-B802-0A1007D74C8E}" destId="{7FB05713-E13A-4E34-AE52-DBBF8A1B71B4}" srcOrd="0" destOrd="0" presId="urn:microsoft.com/office/officeart/2005/8/layout/list1"/>
    <dgm:cxn modelId="{6999B9CE-B275-4843-B310-BF5C51B0A449}" srcId="{D81BFF12-AA40-4A22-828A-4B6F1E09CD41}" destId="{E031F0B6-38DC-4925-91B3-B06352B7BBDF}" srcOrd="3" destOrd="0" parTransId="{A6563780-AEE2-4ACC-9F87-582D672C3B65}" sibTransId="{A8AE9D1E-EC1D-4E37-90C6-62CF1FD7D7F6}"/>
    <dgm:cxn modelId="{ABE245D4-7E76-486B-911F-BA924F8D5EB9}" type="presOf" srcId="{A69047CC-785B-4583-B58A-7A529D0D069E}" destId="{19733D2D-F2BA-4374-A1DB-CA55157FCBB1}" srcOrd="1" destOrd="0" presId="urn:microsoft.com/office/officeart/2005/8/layout/list1"/>
    <dgm:cxn modelId="{1FF622E6-7EEC-4D09-837B-D0ECDE801B82}" type="presOf" srcId="{59E51B68-BDF9-43B0-9825-793159A340CE}" destId="{3F8D6004-0E41-44D3-BB4E-F8944F285027}" srcOrd="0" destOrd="0" presId="urn:microsoft.com/office/officeart/2005/8/layout/list1"/>
    <dgm:cxn modelId="{5DFC9F7C-5F80-4202-B3D6-5B361902DC58}" type="presOf" srcId="{A69047CC-785B-4583-B58A-7A529D0D069E}" destId="{9EA7C48D-6703-4A86-9761-75DBE3407DE9}" srcOrd="0" destOrd="0" presId="urn:microsoft.com/office/officeart/2005/8/layout/list1"/>
    <dgm:cxn modelId="{D142B4A2-633A-463C-8769-C0C0F5BD2E19}" type="presOf" srcId="{585B673E-1ABE-45D6-BCDA-7F803E946CAB}" destId="{3352744C-2E3B-47E8-BFB3-D1CBF674EAAA}" srcOrd="0" destOrd="0" presId="urn:microsoft.com/office/officeart/2005/8/layout/list1"/>
    <dgm:cxn modelId="{4D5CBC98-19FC-4680-923D-C4DDD794D02A}" type="presOf" srcId="{A287BD1A-F8CB-4C54-B4DB-A65D7A725F74}" destId="{1D04E7DA-E488-4297-A8ED-7DA53B4956D4}" srcOrd="1" destOrd="0" presId="urn:microsoft.com/office/officeart/2005/8/layout/list1"/>
    <dgm:cxn modelId="{0FFC5A24-3424-451B-89AC-C5954F9DD945}" srcId="{D81BFF12-AA40-4A22-828A-4B6F1E09CD41}" destId="{A287BD1A-F8CB-4C54-B4DB-A65D7A725F74}" srcOrd="7" destOrd="0" parTransId="{A687E4E8-5290-4ECC-98FA-F6C1238FD08C}" sibTransId="{157169DD-FF3D-427F-AF8C-23BCE8898F5C}"/>
    <dgm:cxn modelId="{7BC83D43-CA3E-400E-A2A9-97C6FC1979E5}" type="presParOf" srcId="{D507DA12-CAD5-4042-96DA-733FFBCD276F}" destId="{DA1B493B-7FE3-4117-AB57-FCCE4279B8B0}" srcOrd="0" destOrd="0" presId="urn:microsoft.com/office/officeart/2005/8/layout/list1"/>
    <dgm:cxn modelId="{DC97B596-619E-45C2-B693-87E192EFE41A}" type="presParOf" srcId="{DA1B493B-7FE3-4117-AB57-FCCE4279B8B0}" destId="{7FB05713-E13A-4E34-AE52-DBBF8A1B71B4}" srcOrd="0" destOrd="0" presId="urn:microsoft.com/office/officeart/2005/8/layout/list1"/>
    <dgm:cxn modelId="{71EC1E4F-C71E-46D9-AD06-3388C486DE92}" type="presParOf" srcId="{DA1B493B-7FE3-4117-AB57-FCCE4279B8B0}" destId="{2D77DF0A-C4F5-487B-A17E-894B87A773C1}" srcOrd="1" destOrd="0" presId="urn:microsoft.com/office/officeart/2005/8/layout/list1"/>
    <dgm:cxn modelId="{32B9FDB6-ABBB-4607-852F-934E76143C1A}" type="presParOf" srcId="{D507DA12-CAD5-4042-96DA-733FFBCD276F}" destId="{414B2ACB-4053-4AED-AD3F-C9C31BF145C7}" srcOrd="1" destOrd="0" presId="urn:microsoft.com/office/officeart/2005/8/layout/list1"/>
    <dgm:cxn modelId="{A5B1DA4C-E63E-413F-832F-B652DD392C57}" type="presParOf" srcId="{D507DA12-CAD5-4042-96DA-733FFBCD276F}" destId="{DB893E3D-0E7B-4810-8713-999DD3ADFFE6}" srcOrd="2" destOrd="0" presId="urn:microsoft.com/office/officeart/2005/8/layout/list1"/>
    <dgm:cxn modelId="{D764EE10-B69A-43C0-BF23-3E71F03EAA89}" type="presParOf" srcId="{D507DA12-CAD5-4042-96DA-733FFBCD276F}" destId="{95ADC131-FCCA-4C9D-967D-1FF18F578567}" srcOrd="3" destOrd="0" presId="urn:microsoft.com/office/officeart/2005/8/layout/list1"/>
    <dgm:cxn modelId="{AF536852-C3B2-4674-AC84-49AB9A235B36}" type="presParOf" srcId="{D507DA12-CAD5-4042-96DA-733FFBCD276F}" destId="{660623E7-E2D8-4C71-A3FE-A1FEBA95A2E2}" srcOrd="4" destOrd="0" presId="urn:microsoft.com/office/officeart/2005/8/layout/list1"/>
    <dgm:cxn modelId="{DC0FF038-A894-438B-9A06-C079240FDA38}" type="presParOf" srcId="{660623E7-E2D8-4C71-A3FE-A1FEBA95A2E2}" destId="{9EA7C48D-6703-4A86-9761-75DBE3407DE9}" srcOrd="0" destOrd="0" presId="urn:microsoft.com/office/officeart/2005/8/layout/list1"/>
    <dgm:cxn modelId="{B0CE555D-453E-45AE-961F-936960C3CCCB}" type="presParOf" srcId="{660623E7-E2D8-4C71-A3FE-A1FEBA95A2E2}" destId="{19733D2D-F2BA-4374-A1DB-CA55157FCBB1}" srcOrd="1" destOrd="0" presId="urn:microsoft.com/office/officeart/2005/8/layout/list1"/>
    <dgm:cxn modelId="{85ACF6CE-760A-423B-B5D4-CC585EFB1D8B}" type="presParOf" srcId="{D507DA12-CAD5-4042-96DA-733FFBCD276F}" destId="{5E7B1224-F13A-417D-AD87-E66406BED03B}" srcOrd="5" destOrd="0" presId="urn:microsoft.com/office/officeart/2005/8/layout/list1"/>
    <dgm:cxn modelId="{3E0B2437-6018-4B45-B3DF-72D5DE115AB9}" type="presParOf" srcId="{D507DA12-CAD5-4042-96DA-733FFBCD276F}" destId="{5CFA6532-4EE7-4E92-8C66-01E307AA12CD}" srcOrd="6" destOrd="0" presId="urn:microsoft.com/office/officeart/2005/8/layout/list1"/>
    <dgm:cxn modelId="{C5EB102B-1D42-46BE-B4DD-317730105EC7}" type="presParOf" srcId="{D507DA12-CAD5-4042-96DA-733FFBCD276F}" destId="{658F2B04-B594-42AF-9E66-3BD743591713}" srcOrd="7" destOrd="0" presId="urn:microsoft.com/office/officeart/2005/8/layout/list1"/>
    <dgm:cxn modelId="{017BD834-E2C1-4539-9AB4-86A2859A30F1}" type="presParOf" srcId="{D507DA12-CAD5-4042-96DA-733FFBCD276F}" destId="{17BDA8E9-2932-4DC6-83E3-050F80CBDBF2}" srcOrd="8" destOrd="0" presId="urn:microsoft.com/office/officeart/2005/8/layout/list1"/>
    <dgm:cxn modelId="{5E2D8E9E-D820-4870-A0DC-478490BE87CB}" type="presParOf" srcId="{17BDA8E9-2932-4DC6-83E3-050F80CBDBF2}" destId="{6C6DDF3D-51A4-4660-A69B-399D4A34FDFD}" srcOrd="0" destOrd="0" presId="urn:microsoft.com/office/officeart/2005/8/layout/list1"/>
    <dgm:cxn modelId="{5A3F2E14-ECF5-43A0-8838-ADF3515F0816}" type="presParOf" srcId="{17BDA8E9-2932-4DC6-83E3-050F80CBDBF2}" destId="{2275C795-064F-499F-A9A9-545AE97F440C}" srcOrd="1" destOrd="0" presId="urn:microsoft.com/office/officeart/2005/8/layout/list1"/>
    <dgm:cxn modelId="{C914936C-A5C5-46DB-8EF4-80F3355D45B5}" type="presParOf" srcId="{D507DA12-CAD5-4042-96DA-733FFBCD276F}" destId="{F5BD0BC9-94BE-4231-A73F-EBCD4770024C}" srcOrd="9" destOrd="0" presId="urn:microsoft.com/office/officeart/2005/8/layout/list1"/>
    <dgm:cxn modelId="{B5B0A605-A685-43F9-BB5E-E5775A5DEB86}" type="presParOf" srcId="{D507DA12-CAD5-4042-96DA-733FFBCD276F}" destId="{7C857A9C-26FB-43ED-9B07-9B600F4C3B12}" srcOrd="10" destOrd="0" presId="urn:microsoft.com/office/officeart/2005/8/layout/list1"/>
    <dgm:cxn modelId="{5DAAF5A3-B3C1-41EC-96D7-012BEF9D5D42}" type="presParOf" srcId="{D507DA12-CAD5-4042-96DA-733FFBCD276F}" destId="{FA6B6FA1-054D-45AD-8E4A-E86D3625892E}" srcOrd="11" destOrd="0" presId="urn:microsoft.com/office/officeart/2005/8/layout/list1"/>
    <dgm:cxn modelId="{C250B967-0420-4106-8035-E74C69E2A3A5}" type="presParOf" srcId="{D507DA12-CAD5-4042-96DA-733FFBCD276F}" destId="{2CB36A7D-CBC0-4353-898A-A4192D3D03F6}" srcOrd="12" destOrd="0" presId="urn:microsoft.com/office/officeart/2005/8/layout/list1"/>
    <dgm:cxn modelId="{6C06047F-69A0-438F-A4A7-C4D205ADBF23}" type="presParOf" srcId="{2CB36A7D-CBC0-4353-898A-A4192D3D03F6}" destId="{8DF7552F-9B4E-4B2E-BE36-E3076116D5E2}" srcOrd="0" destOrd="0" presId="urn:microsoft.com/office/officeart/2005/8/layout/list1"/>
    <dgm:cxn modelId="{95843646-09D0-40D2-8050-981D8BED42BE}" type="presParOf" srcId="{2CB36A7D-CBC0-4353-898A-A4192D3D03F6}" destId="{CAE9D665-3A3C-4C0E-8C93-2EDEC6ED7CDA}" srcOrd="1" destOrd="0" presId="urn:microsoft.com/office/officeart/2005/8/layout/list1"/>
    <dgm:cxn modelId="{5D1796B6-353F-40B9-9182-A59BB2827991}" type="presParOf" srcId="{D507DA12-CAD5-4042-96DA-733FFBCD276F}" destId="{5585BA1D-0393-48C5-9CFA-AE2A9272A6D2}" srcOrd="13" destOrd="0" presId="urn:microsoft.com/office/officeart/2005/8/layout/list1"/>
    <dgm:cxn modelId="{41DA2E01-0C90-4EC1-8740-3E5C1F6A55E0}" type="presParOf" srcId="{D507DA12-CAD5-4042-96DA-733FFBCD276F}" destId="{9E4364B9-B56B-451C-96F7-AE634F130ACA}" srcOrd="14" destOrd="0" presId="urn:microsoft.com/office/officeart/2005/8/layout/list1"/>
    <dgm:cxn modelId="{27DA327D-58D3-4090-9420-9FAF7A112CD1}" type="presParOf" srcId="{D507DA12-CAD5-4042-96DA-733FFBCD276F}" destId="{4ACD5352-DB0F-471E-BA51-45D4A3C57E21}" srcOrd="15" destOrd="0" presId="urn:microsoft.com/office/officeart/2005/8/layout/list1"/>
    <dgm:cxn modelId="{1B5C6C54-A66C-4EFC-ADAD-F399073C696B}" type="presParOf" srcId="{D507DA12-CAD5-4042-96DA-733FFBCD276F}" destId="{BA7215B5-92D9-4E93-8156-8BCDA6F9C4AA}" srcOrd="16" destOrd="0" presId="urn:microsoft.com/office/officeart/2005/8/layout/list1"/>
    <dgm:cxn modelId="{4BCF85E6-D5B0-45F2-92E7-7B8FA25BFFF1}" type="presParOf" srcId="{BA7215B5-92D9-4E93-8156-8BCDA6F9C4AA}" destId="{3352744C-2E3B-47E8-BFB3-D1CBF674EAAA}" srcOrd="0" destOrd="0" presId="urn:microsoft.com/office/officeart/2005/8/layout/list1"/>
    <dgm:cxn modelId="{6EE9A0E9-3097-4492-AD92-42EDA852646D}" type="presParOf" srcId="{BA7215B5-92D9-4E93-8156-8BCDA6F9C4AA}" destId="{46BBEEC4-0000-48FB-BD86-60F092AE69AD}" srcOrd="1" destOrd="0" presId="urn:microsoft.com/office/officeart/2005/8/layout/list1"/>
    <dgm:cxn modelId="{FB94B5F4-3FFC-4491-8C7E-5518BEE97D26}" type="presParOf" srcId="{D507DA12-CAD5-4042-96DA-733FFBCD276F}" destId="{9ABEA6FC-57D8-472C-B79D-C3BAE7150D1D}" srcOrd="17" destOrd="0" presId="urn:microsoft.com/office/officeart/2005/8/layout/list1"/>
    <dgm:cxn modelId="{2D2082DA-A960-4544-A7BA-4145AD006A76}" type="presParOf" srcId="{D507DA12-CAD5-4042-96DA-733FFBCD276F}" destId="{BC39D5BD-F202-4EBB-8873-F2A7245BB166}" srcOrd="18" destOrd="0" presId="urn:microsoft.com/office/officeart/2005/8/layout/list1"/>
    <dgm:cxn modelId="{668443D0-D384-4EEF-83E3-EFFE389737D9}" type="presParOf" srcId="{D507DA12-CAD5-4042-96DA-733FFBCD276F}" destId="{71F10AD4-BC28-4422-B686-2DCF457FDF36}" srcOrd="19" destOrd="0" presId="urn:microsoft.com/office/officeart/2005/8/layout/list1"/>
    <dgm:cxn modelId="{96B55ECA-7AD8-4718-8ECF-31064EF79B8E}" type="presParOf" srcId="{D507DA12-CAD5-4042-96DA-733FFBCD276F}" destId="{C8BCB57E-CD1C-4585-98B6-CCD1099F022C}" srcOrd="20" destOrd="0" presId="urn:microsoft.com/office/officeart/2005/8/layout/list1"/>
    <dgm:cxn modelId="{D7E2080C-21D7-47D8-B4F0-BD8E43518870}" type="presParOf" srcId="{C8BCB57E-CD1C-4585-98B6-CCD1099F022C}" destId="{3F8D6004-0E41-44D3-BB4E-F8944F285027}" srcOrd="0" destOrd="0" presId="urn:microsoft.com/office/officeart/2005/8/layout/list1"/>
    <dgm:cxn modelId="{4769FEF3-CD26-4D5A-9C0C-5F3D6EC15B49}" type="presParOf" srcId="{C8BCB57E-CD1C-4585-98B6-CCD1099F022C}" destId="{52F7A867-14C1-4299-9163-D54291A1DD1C}" srcOrd="1" destOrd="0" presId="urn:microsoft.com/office/officeart/2005/8/layout/list1"/>
    <dgm:cxn modelId="{8E33AEDB-AFCD-4EF7-AFF0-82254343D842}" type="presParOf" srcId="{D507DA12-CAD5-4042-96DA-733FFBCD276F}" destId="{6145E65B-3FFB-4023-8248-D8216E4151D3}" srcOrd="21" destOrd="0" presId="urn:microsoft.com/office/officeart/2005/8/layout/list1"/>
    <dgm:cxn modelId="{C8083E2B-50AD-4909-BA31-90C89D30FE41}" type="presParOf" srcId="{D507DA12-CAD5-4042-96DA-733FFBCD276F}" destId="{A7A5C88C-09CA-4A5E-B7B2-5104EBDDD70B}" srcOrd="22" destOrd="0" presId="urn:microsoft.com/office/officeart/2005/8/layout/list1"/>
    <dgm:cxn modelId="{575EBE52-2412-4148-8F05-A9C60A43C952}" type="presParOf" srcId="{D507DA12-CAD5-4042-96DA-733FFBCD276F}" destId="{1A1D6FB5-6FD0-4AEF-BBF9-522D22A5C471}" srcOrd="23" destOrd="0" presId="urn:microsoft.com/office/officeart/2005/8/layout/list1"/>
    <dgm:cxn modelId="{65DE670A-92AE-443C-A667-4D28F361EAF4}" type="presParOf" srcId="{D507DA12-CAD5-4042-96DA-733FFBCD276F}" destId="{023BB48B-CA7B-4599-89CE-F0910D7C0953}" srcOrd="24" destOrd="0" presId="urn:microsoft.com/office/officeart/2005/8/layout/list1"/>
    <dgm:cxn modelId="{B9B7C7FF-3D9E-4464-B542-E62E5C526747}" type="presParOf" srcId="{023BB48B-CA7B-4599-89CE-F0910D7C0953}" destId="{24E45C6E-1261-4E88-96DD-BC6FEE1DAD7D}" srcOrd="0" destOrd="0" presId="urn:microsoft.com/office/officeart/2005/8/layout/list1"/>
    <dgm:cxn modelId="{1D87179D-8F39-4CE4-BB4F-7AB1266F484B}" type="presParOf" srcId="{023BB48B-CA7B-4599-89CE-F0910D7C0953}" destId="{D8C54FCC-3793-45CC-BBDB-5E0EDB11B871}" srcOrd="1" destOrd="0" presId="urn:microsoft.com/office/officeart/2005/8/layout/list1"/>
    <dgm:cxn modelId="{CE5BE468-0000-4DA6-B5C9-7DFC83D1F6B4}" type="presParOf" srcId="{D507DA12-CAD5-4042-96DA-733FFBCD276F}" destId="{A1241181-64A2-41F0-AF79-D20CE65B50B5}" srcOrd="25" destOrd="0" presId="urn:microsoft.com/office/officeart/2005/8/layout/list1"/>
    <dgm:cxn modelId="{30B63932-CA03-4C99-B7EE-03172C6D2A46}" type="presParOf" srcId="{D507DA12-CAD5-4042-96DA-733FFBCD276F}" destId="{63AB08A8-A81B-4000-8809-4C4FC10E80D8}" srcOrd="26" destOrd="0" presId="urn:microsoft.com/office/officeart/2005/8/layout/list1"/>
    <dgm:cxn modelId="{0B4B4CC0-936D-4E76-8A74-8CA743BECBF1}" type="presParOf" srcId="{D507DA12-CAD5-4042-96DA-733FFBCD276F}" destId="{47EC17FC-7180-4967-BE36-49E3F5509803}" srcOrd="27" destOrd="0" presId="urn:microsoft.com/office/officeart/2005/8/layout/list1"/>
    <dgm:cxn modelId="{44AA030F-0F27-44CF-AC76-98BDD1A99429}" type="presParOf" srcId="{D507DA12-CAD5-4042-96DA-733FFBCD276F}" destId="{42A91A3E-A0E2-4129-9C7A-D309799AB76E}" srcOrd="28" destOrd="0" presId="urn:microsoft.com/office/officeart/2005/8/layout/list1"/>
    <dgm:cxn modelId="{EC9E6947-008A-46D3-852D-6B88C345D377}" type="presParOf" srcId="{42A91A3E-A0E2-4129-9C7A-D309799AB76E}" destId="{FEBA195D-CDF4-4946-B7D7-19CA812ABE21}" srcOrd="0" destOrd="0" presId="urn:microsoft.com/office/officeart/2005/8/layout/list1"/>
    <dgm:cxn modelId="{E9588D2A-BC0D-451C-B6C0-E2ACD6206310}" type="presParOf" srcId="{42A91A3E-A0E2-4129-9C7A-D309799AB76E}" destId="{1D04E7DA-E488-4297-A8ED-7DA53B4956D4}" srcOrd="1" destOrd="0" presId="urn:microsoft.com/office/officeart/2005/8/layout/list1"/>
    <dgm:cxn modelId="{0BE2002A-E133-4210-96A9-9D6F6C9040B0}" type="presParOf" srcId="{D507DA12-CAD5-4042-96DA-733FFBCD276F}" destId="{BF586EE2-4924-4BFB-93FC-2BB472173BA7}" srcOrd="29" destOrd="0" presId="urn:microsoft.com/office/officeart/2005/8/layout/list1"/>
    <dgm:cxn modelId="{E2DCA510-7714-4387-B87E-93FB6137030C}" type="presParOf" srcId="{D507DA12-CAD5-4042-96DA-733FFBCD276F}" destId="{E3480265-DAC1-46E5-A1F3-3580847F33E5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09C9377-4DEB-4AE4-97EA-7AF7C731329D}" type="doc">
      <dgm:prSet loTypeId="urn:microsoft.com/office/officeart/2005/8/layout/vList5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C5361206-476C-415F-8636-C0AF68E6E34F}">
      <dgm:prSet phldrT="[Текст]"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Расходные обязательства</a:t>
          </a:r>
          <a:endParaRPr lang="ru-RU" sz="17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FB43FCB-9FCA-4178-9144-5F1588F51E6D}" type="parTrans" cxnId="{E3F74C87-4D7C-448C-91AD-952EA59D67B5}">
      <dgm:prSet/>
      <dgm:spPr/>
      <dgm:t>
        <a:bodyPr/>
        <a:lstStyle/>
        <a:p>
          <a:endParaRPr lang="ru-RU"/>
        </a:p>
      </dgm:t>
    </dgm:pt>
    <dgm:pt modelId="{8C63A06A-AA50-48F0-941E-B3182D7BD81D}" type="sibTrans" cxnId="{E3F74C87-4D7C-448C-91AD-952EA59D67B5}">
      <dgm:prSet/>
      <dgm:spPr/>
      <dgm:t>
        <a:bodyPr/>
        <a:lstStyle/>
        <a:p>
          <a:endParaRPr lang="ru-RU"/>
        </a:p>
      </dgm:t>
    </dgm:pt>
    <dgm:pt modelId="{FD35B907-3613-4763-9B5E-EF820E34F7E5}">
      <dgm:prSet phldrT="[Текст]"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обязанность публично-правового образования предоставить физическому или юридическому лицу средства из соответствующего бюджета</a:t>
          </a:r>
          <a:endParaRPr lang="ru-RU" sz="12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422DBA5-0386-4E84-9BE6-F7150BCA8C81}" type="parTrans" cxnId="{3C706B0B-97E1-4615-AC31-3D27581360E7}">
      <dgm:prSet/>
      <dgm:spPr/>
      <dgm:t>
        <a:bodyPr/>
        <a:lstStyle/>
        <a:p>
          <a:endParaRPr lang="ru-RU"/>
        </a:p>
      </dgm:t>
    </dgm:pt>
    <dgm:pt modelId="{564735E9-91FD-4D69-9C7E-8ABC16BA7CDF}" type="sibTrans" cxnId="{3C706B0B-97E1-4615-AC31-3D27581360E7}">
      <dgm:prSet/>
      <dgm:spPr/>
      <dgm:t>
        <a:bodyPr/>
        <a:lstStyle/>
        <a:p>
          <a:endParaRPr lang="ru-RU"/>
        </a:p>
      </dgm:t>
    </dgm:pt>
    <dgm:pt modelId="{FA5A195F-7F58-43FF-B32C-FCDC80C1425D}">
      <dgm:prSet phldrT="[Текст]"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Бюджетные ассигнования</a:t>
          </a:r>
        </a:p>
      </dgm:t>
    </dgm:pt>
    <dgm:pt modelId="{95911A7F-5397-49E8-9E80-674DA63C1FDB}" type="parTrans" cxnId="{E6C1ED70-E044-42D0-9691-1AE79A20F3F3}">
      <dgm:prSet/>
      <dgm:spPr/>
      <dgm:t>
        <a:bodyPr/>
        <a:lstStyle/>
        <a:p>
          <a:endParaRPr lang="ru-RU"/>
        </a:p>
      </dgm:t>
    </dgm:pt>
    <dgm:pt modelId="{7294572F-7F12-4271-AC52-DBA24FAD51E6}" type="sibTrans" cxnId="{E6C1ED70-E044-42D0-9691-1AE79A20F3F3}">
      <dgm:prSet/>
      <dgm:spPr/>
      <dgm:t>
        <a:bodyPr/>
        <a:lstStyle/>
        <a:p>
          <a:endParaRPr lang="ru-RU"/>
        </a:p>
      </dgm:t>
    </dgm:pt>
    <dgm:pt modelId="{FF9FB7DF-3888-4CE9-A87E-D2DBE4ABFC2D}">
      <dgm:prSet phldrT="[Текст]"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предельные объемы денежных средств, предусмотренных в соответствующем финансовом году для исполнения бюджетных обязательств</a:t>
          </a:r>
        </a:p>
      </dgm:t>
    </dgm:pt>
    <dgm:pt modelId="{FC40BD69-054D-4B73-98D9-E8DAF43DFECA}" type="parTrans" cxnId="{A1A02680-6EE5-4AD9-9084-C9BD6EA68258}">
      <dgm:prSet/>
      <dgm:spPr/>
      <dgm:t>
        <a:bodyPr/>
        <a:lstStyle/>
        <a:p>
          <a:endParaRPr lang="ru-RU"/>
        </a:p>
      </dgm:t>
    </dgm:pt>
    <dgm:pt modelId="{B5747E51-033D-4B53-876C-FF7FC11705FD}" type="sibTrans" cxnId="{A1A02680-6EE5-4AD9-9084-C9BD6EA68258}">
      <dgm:prSet/>
      <dgm:spPr/>
      <dgm:t>
        <a:bodyPr/>
        <a:lstStyle/>
        <a:p>
          <a:endParaRPr lang="ru-RU"/>
        </a:p>
      </dgm:t>
    </dgm:pt>
    <dgm:pt modelId="{77821D5D-40B3-4305-BD4E-2878979BADB4}">
      <dgm:prSet phldrT="[Текст]"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Бюджетные обязательства</a:t>
          </a:r>
        </a:p>
      </dgm:t>
    </dgm:pt>
    <dgm:pt modelId="{D9981993-45A6-426C-B421-5304B99C218B}" type="parTrans" cxnId="{4C21042B-D779-4B74-9DF5-064A2EF43CC2}">
      <dgm:prSet/>
      <dgm:spPr/>
      <dgm:t>
        <a:bodyPr/>
        <a:lstStyle/>
        <a:p>
          <a:endParaRPr lang="ru-RU"/>
        </a:p>
      </dgm:t>
    </dgm:pt>
    <dgm:pt modelId="{89BA42E4-096C-4200-9769-D6B56D146855}" type="sibTrans" cxnId="{4C21042B-D779-4B74-9DF5-064A2EF43CC2}">
      <dgm:prSet/>
      <dgm:spPr/>
      <dgm:t>
        <a:bodyPr/>
        <a:lstStyle/>
        <a:p>
          <a:endParaRPr lang="ru-RU"/>
        </a:p>
      </dgm:t>
    </dgm:pt>
    <dgm:pt modelId="{EFAB97CE-A647-4A1C-BB4A-FA6D19A15014}">
      <dgm:prSet phldrT="[Текст]"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расходные обязательства, подлежащие исполнению в соответствующем финансовом году</a:t>
          </a:r>
        </a:p>
      </dgm:t>
    </dgm:pt>
    <dgm:pt modelId="{A8200E26-A005-442D-B6CD-0F3C6CCA6BA1}" type="parTrans" cxnId="{3F3FC04F-291E-4BE1-B22A-7ECC20BE90AD}">
      <dgm:prSet/>
      <dgm:spPr/>
      <dgm:t>
        <a:bodyPr/>
        <a:lstStyle/>
        <a:p>
          <a:endParaRPr lang="ru-RU"/>
        </a:p>
      </dgm:t>
    </dgm:pt>
    <dgm:pt modelId="{02832731-A62D-4BEB-8C5A-D35BFD6DD22C}" type="sibTrans" cxnId="{3F3FC04F-291E-4BE1-B22A-7ECC20BE90AD}">
      <dgm:prSet/>
      <dgm:spPr/>
      <dgm:t>
        <a:bodyPr/>
        <a:lstStyle/>
        <a:p>
          <a:endParaRPr lang="ru-RU"/>
        </a:p>
      </dgm:t>
    </dgm:pt>
    <dgm:pt modelId="{065FE20D-14BD-4BF4-B3A0-3B3C614BBF55}">
      <dgm:prSet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Муниципальный долг</a:t>
          </a:r>
        </a:p>
      </dgm:t>
    </dgm:pt>
    <dgm:pt modelId="{8B1273C6-4E68-4B42-9AF6-80876A00CD0F}" type="parTrans" cxnId="{1B72AEF0-D518-4976-AA98-722F6B5E9ADF}">
      <dgm:prSet/>
      <dgm:spPr/>
      <dgm:t>
        <a:bodyPr/>
        <a:lstStyle/>
        <a:p>
          <a:endParaRPr lang="ru-RU"/>
        </a:p>
      </dgm:t>
    </dgm:pt>
    <dgm:pt modelId="{42387030-11CE-4A2E-9784-769495C98069}" type="sibTrans" cxnId="{1B72AEF0-D518-4976-AA98-722F6B5E9ADF}">
      <dgm:prSet/>
      <dgm:spPr/>
      <dgm:t>
        <a:bodyPr/>
        <a:lstStyle/>
        <a:p>
          <a:endParaRPr lang="ru-RU"/>
        </a:p>
      </dgm:t>
    </dgm:pt>
    <dgm:pt modelId="{B024265C-B6F0-4163-9DCA-4A23BD69CEEB}">
      <dgm:prSet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Сводная бюджетная роспись</a:t>
          </a:r>
        </a:p>
      </dgm:t>
    </dgm:pt>
    <dgm:pt modelId="{C9CB8E7B-32F6-4F76-A1B2-0BB369C61628}" type="parTrans" cxnId="{771AEE5C-7507-4DAC-B857-8AF217E0EFED}">
      <dgm:prSet/>
      <dgm:spPr/>
      <dgm:t>
        <a:bodyPr/>
        <a:lstStyle/>
        <a:p>
          <a:endParaRPr lang="ru-RU"/>
        </a:p>
      </dgm:t>
    </dgm:pt>
    <dgm:pt modelId="{183536B4-44BA-4D3F-BD92-11CE0A84E8A9}" type="sibTrans" cxnId="{771AEE5C-7507-4DAC-B857-8AF217E0EFED}">
      <dgm:prSet/>
      <dgm:spPr/>
      <dgm:t>
        <a:bodyPr/>
        <a:lstStyle/>
        <a:p>
          <a:endParaRPr lang="ru-RU"/>
        </a:p>
      </dgm:t>
    </dgm:pt>
    <dgm:pt modelId="{573F9D12-C526-465F-B86F-F76CF6DB6B42}">
      <dgm:prSet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Публичные нормативные обязательства</a:t>
          </a:r>
        </a:p>
      </dgm:t>
    </dgm:pt>
    <dgm:pt modelId="{57E424DE-DED8-487E-BD30-A18404247DB9}" type="parTrans" cxnId="{B9E0FA76-9A18-4FF5-9CBF-C7D1F458EE11}">
      <dgm:prSet/>
      <dgm:spPr/>
      <dgm:t>
        <a:bodyPr/>
        <a:lstStyle/>
        <a:p>
          <a:endParaRPr lang="ru-RU"/>
        </a:p>
      </dgm:t>
    </dgm:pt>
    <dgm:pt modelId="{9949B161-9C2F-43CD-B66D-7CB73E63F424}" type="sibTrans" cxnId="{B9E0FA76-9A18-4FF5-9CBF-C7D1F458EE11}">
      <dgm:prSet/>
      <dgm:spPr/>
      <dgm:t>
        <a:bodyPr/>
        <a:lstStyle/>
        <a:p>
          <a:endParaRPr lang="ru-RU"/>
        </a:p>
      </dgm:t>
    </dgm:pt>
    <dgm:pt modelId="{A76B4403-DF99-4D9A-9E78-48A4ACA9DC40}">
      <dgm:prSet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Бюджетный кредит</a:t>
          </a:r>
        </a:p>
      </dgm:t>
    </dgm:pt>
    <dgm:pt modelId="{A4D04A5E-4C89-44F8-B79E-FDB346441201}" type="parTrans" cxnId="{24CB269F-0DE0-4E85-9541-58317D240344}">
      <dgm:prSet/>
      <dgm:spPr/>
      <dgm:t>
        <a:bodyPr/>
        <a:lstStyle/>
        <a:p>
          <a:endParaRPr lang="ru-RU"/>
        </a:p>
      </dgm:t>
    </dgm:pt>
    <dgm:pt modelId="{35DCD771-151B-4A81-8EDB-FB51D0CC6D28}" type="sibTrans" cxnId="{24CB269F-0DE0-4E85-9541-58317D240344}">
      <dgm:prSet/>
      <dgm:spPr/>
      <dgm:t>
        <a:bodyPr/>
        <a:lstStyle/>
        <a:p>
          <a:endParaRPr lang="ru-RU"/>
        </a:p>
      </dgm:t>
    </dgm:pt>
    <dgm:pt modelId="{658C2853-E2B7-4EE7-8DA9-B80ACB7320F1}">
      <dgm:prSet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документ, который составляется и ведется финансовым органом в соответствии с Бюджетным кодексом РФ в целях организации исполнения бюджета по расходам бюджета и источникам финансирования дефицита бюджета</a:t>
          </a:r>
        </a:p>
      </dgm:t>
    </dgm:pt>
    <dgm:pt modelId="{FE75FB7C-40AC-4D21-ACF3-0DE1C89131A8}" type="parTrans" cxnId="{D2756CD7-8025-444C-9C88-DAF041C53817}">
      <dgm:prSet/>
      <dgm:spPr/>
      <dgm:t>
        <a:bodyPr/>
        <a:lstStyle/>
        <a:p>
          <a:endParaRPr lang="ru-RU"/>
        </a:p>
      </dgm:t>
    </dgm:pt>
    <dgm:pt modelId="{BF1C5E95-F3EB-4757-A04E-95AF081B134F}" type="sibTrans" cxnId="{D2756CD7-8025-444C-9C88-DAF041C53817}">
      <dgm:prSet/>
      <dgm:spPr/>
      <dgm:t>
        <a:bodyPr/>
        <a:lstStyle/>
        <a:p>
          <a:endParaRPr lang="ru-RU"/>
        </a:p>
      </dgm:t>
    </dgm:pt>
    <dgm:pt modelId="{079D81B2-CB67-4E3C-A319-AF8039C3E519}">
      <dgm:prSet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это обязательства государственных органов и органов местного самоуправления перед физическим лицом, подлежащие исполнению в денежной форме в размере, установленном соответствующим нормативным правовым актом</a:t>
          </a:r>
        </a:p>
      </dgm:t>
    </dgm:pt>
    <dgm:pt modelId="{2AA9B954-DFBE-4FAB-B4F2-1BC9C10DEDE5}" type="parTrans" cxnId="{5B07CC6D-DFB7-4BA9-B017-DC57292C5B78}">
      <dgm:prSet/>
      <dgm:spPr/>
      <dgm:t>
        <a:bodyPr/>
        <a:lstStyle/>
        <a:p>
          <a:endParaRPr lang="ru-RU"/>
        </a:p>
      </dgm:t>
    </dgm:pt>
    <dgm:pt modelId="{0CE20CF2-6968-4D17-94F3-1DAF32D2A8AA}" type="sibTrans" cxnId="{5B07CC6D-DFB7-4BA9-B017-DC57292C5B78}">
      <dgm:prSet/>
      <dgm:spPr/>
      <dgm:t>
        <a:bodyPr/>
        <a:lstStyle/>
        <a:p>
          <a:endParaRPr lang="ru-RU"/>
        </a:p>
      </dgm:t>
    </dgm:pt>
    <dgm:pt modelId="{6B21B235-AAE1-4B1F-ADB1-F9427DCBA2F2}">
      <dgm:prSet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денежные средства, предоставляемые одним бюджетом другому бюджету или юридическому лицу на определенный срок на возвратной и платной основах</a:t>
          </a:r>
          <a:endParaRPr lang="ru-RU" sz="12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149530E-4D51-430F-9CA1-722CA408C6B1}" type="parTrans" cxnId="{43219409-774E-4E0C-BF89-CA530F6C48E3}">
      <dgm:prSet/>
      <dgm:spPr/>
      <dgm:t>
        <a:bodyPr/>
        <a:lstStyle/>
        <a:p>
          <a:endParaRPr lang="ru-RU"/>
        </a:p>
      </dgm:t>
    </dgm:pt>
    <dgm:pt modelId="{0F307994-1551-49EC-98B7-4D935995FE2A}" type="sibTrans" cxnId="{43219409-774E-4E0C-BF89-CA530F6C48E3}">
      <dgm:prSet/>
      <dgm:spPr/>
      <dgm:t>
        <a:bodyPr/>
        <a:lstStyle/>
        <a:p>
          <a:endParaRPr lang="ru-RU"/>
        </a:p>
      </dgm:t>
    </dgm:pt>
    <dgm:pt modelId="{37C9E7F1-F7A4-4284-9E9B-E7DF02384B8E}">
      <dgm:prSet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обязательства, возникающие в связи с привлечением кредитов в кредитных организациях, получением бюджетных кредитов от других бюджетов</a:t>
          </a:r>
          <a:endParaRPr lang="ru-RU" sz="12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CC6C825-EEBB-4F66-B9C8-66D6D054B467}" type="parTrans" cxnId="{F432EB2C-EA30-4BD1-8842-DC4EE678658A}">
      <dgm:prSet/>
      <dgm:spPr/>
      <dgm:t>
        <a:bodyPr/>
        <a:lstStyle/>
        <a:p>
          <a:endParaRPr lang="ru-RU"/>
        </a:p>
      </dgm:t>
    </dgm:pt>
    <dgm:pt modelId="{88CEE9C5-514D-4D03-88E8-F8587230FEBF}" type="sibTrans" cxnId="{F432EB2C-EA30-4BD1-8842-DC4EE678658A}">
      <dgm:prSet/>
      <dgm:spPr/>
      <dgm:t>
        <a:bodyPr/>
        <a:lstStyle/>
        <a:p>
          <a:endParaRPr lang="ru-RU"/>
        </a:p>
      </dgm:t>
    </dgm:pt>
    <dgm:pt modelId="{C3EB69FD-F082-4585-81CA-6D791CE94993}">
      <dgm:prSet custT="1"/>
      <dgm:spPr/>
      <dgm:t>
        <a:bodyPr/>
        <a:lstStyle/>
        <a:p>
          <a:r>
            <a:rPr lang="ru-RU" sz="1700" dirty="0" smtClean="0">
              <a:latin typeface="Tahoma" pitchFamily="34" charset="0"/>
              <a:ea typeface="Tahoma" pitchFamily="34" charset="0"/>
              <a:cs typeface="Tahoma" pitchFamily="34" charset="0"/>
            </a:rPr>
            <a:t>Муниципальная программа</a:t>
          </a:r>
          <a:endParaRPr lang="ru-RU" sz="17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A57D378-17F3-45BD-BBE1-A0E11A048DBE}" type="parTrans" cxnId="{68D396FA-7A46-465A-B234-3BC789A963DB}">
      <dgm:prSet/>
      <dgm:spPr/>
      <dgm:t>
        <a:bodyPr/>
        <a:lstStyle/>
        <a:p>
          <a:endParaRPr lang="ru-RU"/>
        </a:p>
      </dgm:t>
    </dgm:pt>
    <dgm:pt modelId="{AC5BE887-9E33-4CB5-87EB-0A3C598E7EE1}" type="sibTrans" cxnId="{68D396FA-7A46-465A-B234-3BC789A963DB}">
      <dgm:prSet/>
      <dgm:spPr/>
      <dgm:t>
        <a:bodyPr/>
        <a:lstStyle/>
        <a:p>
          <a:endParaRPr lang="ru-RU"/>
        </a:p>
      </dgm:t>
    </dgm:pt>
    <dgm:pt modelId="{B248D5EB-8A02-4E8C-A234-A476B9E24029}">
      <dgm:prSet custT="1"/>
      <dgm:spPr/>
      <dgm:t>
        <a:bodyPr/>
        <a:lstStyle/>
        <a:p>
          <a:endParaRPr lang="ru-RU" sz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21804E0-69FD-4A48-8ECB-F90212E93EE2}" type="parTrans" cxnId="{185FE911-4C39-4CA9-9525-56D488503C07}">
      <dgm:prSet/>
      <dgm:spPr/>
      <dgm:t>
        <a:bodyPr/>
        <a:lstStyle/>
        <a:p>
          <a:endParaRPr lang="ru-RU"/>
        </a:p>
      </dgm:t>
    </dgm:pt>
    <dgm:pt modelId="{0EB08977-F33F-4708-A456-E81C9D10A846}" type="sibTrans" cxnId="{185FE911-4C39-4CA9-9525-56D488503C07}">
      <dgm:prSet/>
      <dgm:spPr/>
      <dgm:t>
        <a:bodyPr/>
        <a:lstStyle/>
        <a:p>
          <a:endParaRPr lang="ru-RU"/>
        </a:p>
      </dgm:t>
    </dgm:pt>
    <dgm:pt modelId="{3F42FD36-F7FB-48F5-A369-95A85AA39C63}">
      <dgm:prSet custT="1"/>
      <dgm:spPr/>
      <dgm:t>
        <a:bodyPr/>
        <a:lstStyle/>
        <a:p>
          <a:r>
            <a:rPr lang="ru-RU" sz="1100" dirty="0" smtClean="0"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города</a:t>
          </a:r>
          <a:endParaRPr lang="ru-RU" sz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79EA171-2661-45A8-8450-E18FF2FF7214}" type="parTrans" cxnId="{784465E4-B08B-4766-9804-55F21D33147D}">
      <dgm:prSet/>
      <dgm:spPr/>
      <dgm:t>
        <a:bodyPr/>
        <a:lstStyle/>
        <a:p>
          <a:endParaRPr lang="ru-RU"/>
        </a:p>
      </dgm:t>
    </dgm:pt>
    <dgm:pt modelId="{54833183-17A8-4A31-AC48-C5C24E916E2F}" type="sibTrans" cxnId="{784465E4-B08B-4766-9804-55F21D33147D}">
      <dgm:prSet/>
      <dgm:spPr/>
      <dgm:t>
        <a:bodyPr/>
        <a:lstStyle/>
        <a:p>
          <a:endParaRPr lang="ru-RU"/>
        </a:p>
      </dgm:t>
    </dgm:pt>
    <dgm:pt modelId="{4FC83A42-6576-4BD4-9662-FE1B93C19EAC}">
      <dgm:prSet/>
      <dgm:spPr/>
      <dgm:t>
        <a:bodyPr/>
        <a:lstStyle/>
        <a:p>
          <a:endParaRPr lang="ru-RU" sz="600" dirty="0"/>
        </a:p>
      </dgm:t>
    </dgm:pt>
    <dgm:pt modelId="{1074BBE5-C393-4937-A84F-F838A3294E97}" type="parTrans" cxnId="{3DA0E834-E302-4B71-8E49-DB766AE4A662}">
      <dgm:prSet/>
      <dgm:spPr/>
      <dgm:t>
        <a:bodyPr/>
        <a:lstStyle/>
        <a:p>
          <a:endParaRPr lang="ru-RU"/>
        </a:p>
      </dgm:t>
    </dgm:pt>
    <dgm:pt modelId="{26354262-0E84-4F6E-BC75-A0FF7C6FDC34}" type="sibTrans" cxnId="{3DA0E834-E302-4B71-8E49-DB766AE4A662}">
      <dgm:prSet/>
      <dgm:spPr/>
      <dgm:t>
        <a:bodyPr/>
        <a:lstStyle/>
        <a:p>
          <a:endParaRPr lang="ru-RU"/>
        </a:p>
      </dgm:t>
    </dgm:pt>
    <dgm:pt modelId="{DD9701E3-938B-4E5D-99E4-009A76647E7F}" type="pres">
      <dgm:prSet presAssocID="{709C9377-4DEB-4AE4-97EA-7AF7C73132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DAC07A-09E1-4991-B365-2C2757C0F980}" type="pres">
      <dgm:prSet presAssocID="{C5361206-476C-415F-8636-C0AF68E6E34F}" presName="linNode" presStyleCnt="0"/>
      <dgm:spPr/>
    </dgm:pt>
    <dgm:pt modelId="{0EB029AE-F6F9-4837-8DA8-947E799C19C2}" type="pres">
      <dgm:prSet presAssocID="{C5361206-476C-415F-8636-C0AF68E6E34F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87359-D7CC-4128-8A83-0ABE6B9B9CB0}" type="pres">
      <dgm:prSet presAssocID="{C5361206-476C-415F-8636-C0AF68E6E34F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EE4CB-2984-4AFF-837D-893FCFFC371D}" type="pres">
      <dgm:prSet presAssocID="{8C63A06A-AA50-48F0-941E-B3182D7BD81D}" presName="sp" presStyleCnt="0"/>
      <dgm:spPr/>
    </dgm:pt>
    <dgm:pt modelId="{9B286B31-DDBA-432D-B5E6-27950FE7A891}" type="pres">
      <dgm:prSet presAssocID="{FA5A195F-7F58-43FF-B32C-FCDC80C1425D}" presName="linNode" presStyleCnt="0"/>
      <dgm:spPr/>
    </dgm:pt>
    <dgm:pt modelId="{2F4A5149-B42C-46E8-94DF-0A9072F11A53}" type="pres">
      <dgm:prSet presAssocID="{FA5A195F-7F58-43FF-B32C-FCDC80C1425D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51117-E242-4535-ABB9-140C6540BEA1}" type="pres">
      <dgm:prSet presAssocID="{FA5A195F-7F58-43FF-B32C-FCDC80C1425D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D2DAF-2C02-413A-9931-54A61CDD0689}" type="pres">
      <dgm:prSet presAssocID="{7294572F-7F12-4271-AC52-DBA24FAD51E6}" presName="sp" presStyleCnt="0"/>
      <dgm:spPr/>
    </dgm:pt>
    <dgm:pt modelId="{0DF56A7C-2939-4585-9702-609557F63BF9}" type="pres">
      <dgm:prSet presAssocID="{77821D5D-40B3-4305-BD4E-2878979BADB4}" presName="linNode" presStyleCnt="0"/>
      <dgm:spPr/>
    </dgm:pt>
    <dgm:pt modelId="{8392C12F-8D55-4D4B-9DEB-FFC8FCCD0E14}" type="pres">
      <dgm:prSet presAssocID="{77821D5D-40B3-4305-BD4E-2878979BADB4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2E9048-1F82-43B2-BF38-0E27F569EA8C}" type="pres">
      <dgm:prSet presAssocID="{77821D5D-40B3-4305-BD4E-2878979BADB4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3CA98-F367-4D1D-ADE2-FC1D45D602B7}" type="pres">
      <dgm:prSet presAssocID="{89BA42E4-096C-4200-9769-D6B56D146855}" presName="sp" presStyleCnt="0"/>
      <dgm:spPr/>
    </dgm:pt>
    <dgm:pt modelId="{D3AF9676-BEFC-4731-994A-36DBB69B513B}" type="pres">
      <dgm:prSet presAssocID="{B024265C-B6F0-4163-9DCA-4A23BD69CEEB}" presName="linNode" presStyleCnt="0"/>
      <dgm:spPr/>
    </dgm:pt>
    <dgm:pt modelId="{8850F97F-8CC4-4C79-8932-8B6E4AAD890A}" type="pres">
      <dgm:prSet presAssocID="{B024265C-B6F0-4163-9DCA-4A23BD69CEEB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42EFF-B33B-4C3D-A68B-D084BF9F8BBB}" type="pres">
      <dgm:prSet presAssocID="{B024265C-B6F0-4163-9DCA-4A23BD69CEEB}" presName="descendantText" presStyleLbl="alignAccFollowNode1" presStyleIdx="3" presStyleCnt="8" custScaleY="130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34EA4-698B-4A0E-A487-1FCD392CEBC3}" type="pres">
      <dgm:prSet presAssocID="{183536B4-44BA-4D3F-BD92-11CE0A84E8A9}" presName="sp" presStyleCnt="0"/>
      <dgm:spPr/>
    </dgm:pt>
    <dgm:pt modelId="{778C7791-B329-4B21-9766-FCB2BD9594EE}" type="pres">
      <dgm:prSet presAssocID="{573F9D12-C526-465F-B86F-F76CF6DB6B42}" presName="linNode" presStyleCnt="0"/>
      <dgm:spPr/>
    </dgm:pt>
    <dgm:pt modelId="{7A8829AC-EEF0-40D9-87B3-F71143BE9563}" type="pres">
      <dgm:prSet presAssocID="{573F9D12-C526-465F-B86F-F76CF6DB6B42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955DB-82ED-47CE-9011-DE710B274312}" type="pres">
      <dgm:prSet presAssocID="{573F9D12-C526-465F-B86F-F76CF6DB6B42}" presName="descendantText" presStyleLbl="alignAccFollowNode1" presStyleIdx="4" presStyleCnt="8" custScaleY="130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6BAFB-951B-44DC-98A7-2F3ECA37A22B}" type="pres">
      <dgm:prSet presAssocID="{9949B161-9C2F-43CD-B66D-7CB73E63F424}" presName="sp" presStyleCnt="0"/>
      <dgm:spPr/>
    </dgm:pt>
    <dgm:pt modelId="{A2920553-F1BE-4299-ABCF-76D9B274D47E}" type="pres">
      <dgm:prSet presAssocID="{A76B4403-DF99-4D9A-9E78-48A4ACA9DC40}" presName="linNode" presStyleCnt="0"/>
      <dgm:spPr/>
    </dgm:pt>
    <dgm:pt modelId="{E7BE194B-467C-4E57-825B-68E4546EC2DD}" type="pres">
      <dgm:prSet presAssocID="{A76B4403-DF99-4D9A-9E78-48A4ACA9DC40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468FE-724F-4501-9D2C-836DB172E4DA}" type="pres">
      <dgm:prSet presAssocID="{A76B4403-DF99-4D9A-9E78-48A4ACA9DC40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E562A-3B51-48A9-B4AE-D6743A5DB3CB}" type="pres">
      <dgm:prSet presAssocID="{35DCD771-151B-4A81-8EDB-FB51D0CC6D28}" presName="sp" presStyleCnt="0"/>
      <dgm:spPr/>
    </dgm:pt>
    <dgm:pt modelId="{0C77B608-A205-42EE-83D3-F2E175598123}" type="pres">
      <dgm:prSet presAssocID="{065FE20D-14BD-4BF4-B3A0-3B3C614BBF55}" presName="linNode" presStyleCnt="0"/>
      <dgm:spPr/>
    </dgm:pt>
    <dgm:pt modelId="{473A2C1C-2E16-475F-B8BE-E2E79FD2C260}" type="pres">
      <dgm:prSet presAssocID="{065FE20D-14BD-4BF4-B3A0-3B3C614BBF55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59678-AFA6-4ECE-A580-4114CDFD543A}" type="pres">
      <dgm:prSet presAssocID="{065FE20D-14BD-4BF4-B3A0-3B3C614BBF55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403E0-EAB5-48CA-A0FF-1595BBC56A1E}" type="pres">
      <dgm:prSet presAssocID="{42387030-11CE-4A2E-9784-769495C98069}" presName="sp" presStyleCnt="0"/>
      <dgm:spPr/>
    </dgm:pt>
    <dgm:pt modelId="{344320A4-36C4-48FB-B75B-EF1B8D4E0EFE}" type="pres">
      <dgm:prSet presAssocID="{C3EB69FD-F082-4585-81CA-6D791CE94993}" presName="linNode" presStyleCnt="0"/>
      <dgm:spPr/>
    </dgm:pt>
    <dgm:pt modelId="{D7572C24-8DE2-401C-93FC-BEE75D104321}" type="pres">
      <dgm:prSet presAssocID="{C3EB69FD-F082-4585-81CA-6D791CE94993}" presName="parentText" presStyleLbl="node1" presStyleIdx="7" presStyleCnt="8">
        <dgm:presLayoutVars>
          <dgm:chMax val="1"/>
          <dgm:bulletEnabled val="1"/>
        </dgm:presLayoutVars>
      </dgm:prSet>
      <dgm:spPr/>
    </dgm:pt>
    <dgm:pt modelId="{EAE7B33E-3C02-4135-BFF8-A139450E060B}" type="pres">
      <dgm:prSet presAssocID="{C3EB69FD-F082-4585-81CA-6D791CE94993}" presName="descendantText" presStyleLbl="alignAccFollowNode1" presStyleIdx="7" presStyleCnt="8" custScaleY="186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D396FA-7A46-465A-B234-3BC789A963DB}" srcId="{709C9377-4DEB-4AE4-97EA-7AF7C731329D}" destId="{C3EB69FD-F082-4585-81CA-6D791CE94993}" srcOrd="7" destOrd="0" parTransId="{2A57D378-17F3-45BD-BBE1-A0E11A048DBE}" sibTransId="{AC5BE887-9E33-4CB5-87EB-0A3C598E7EE1}"/>
    <dgm:cxn modelId="{3C706B0B-97E1-4615-AC31-3D27581360E7}" srcId="{C5361206-476C-415F-8636-C0AF68E6E34F}" destId="{FD35B907-3613-4763-9B5E-EF820E34F7E5}" srcOrd="0" destOrd="0" parTransId="{7422DBA5-0386-4E84-9BE6-F7150BCA8C81}" sibTransId="{564735E9-91FD-4D69-9C7E-8ABC16BA7CDF}"/>
    <dgm:cxn modelId="{1B72AEF0-D518-4976-AA98-722F6B5E9ADF}" srcId="{709C9377-4DEB-4AE4-97EA-7AF7C731329D}" destId="{065FE20D-14BD-4BF4-B3A0-3B3C614BBF55}" srcOrd="6" destOrd="0" parTransId="{8B1273C6-4E68-4B42-9AF6-80876A00CD0F}" sibTransId="{42387030-11CE-4A2E-9784-769495C98069}"/>
    <dgm:cxn modelId="{06DDBB64-17F8-4CAF-A2CB-D693582D469B}" type="presOf" srcId="{B248D5EB-8A02-4E8C-A234-A476B9E24029}" destId="{EAE7B33E-3C02-4135-BFF8-A139450E060B}" srcOrd="0" destOrd="0" presId="urn:microsoft.com/office/officeart/2005/8/layout/vList5"/>
    <dgm:cxn modelId="{CC69CEE3-0FEE-40D7-A910-AFCB7A673D6C}" type="presOf" srcId="{FA5A195F-7F58-43FF-B32C-FCDC80C1425D}" destId="{2F4A5149-B42C-46E8-94DF-0A9072F11A53}" srcOrd="0" destOrd="0" presId="urn:microsoft.com/office/officeart/2005/8/layout/vList5"/>
    <dgm:cxn modelId="{185FE911-4C39-4CA9-9525-56D488503C07}" srcId="{C3EB69FD-F082-4585-81CA-6D791CE94993}" destId="{B248D5EB-8A02-4E8C-A234-A476B9E24029}" srcOrd="0" destOrd="0" parTransId="{421804E0-69FD-4A48-8ECB-F90212E93EE2}" sibTransId="{0EB08977-F33F-4708-A456-E81C9D10A846}"/>
    <dgm:cxn modelId="{D2756CD7-8025-444C-9C88-DAF041C53817}" srcId="{B024265C-B6F0-4163-9DCA-4A23BD69CEEB}" destId="{658C2853-E2B7-4EE7-8DA9-B80ACB7320F1}" srcOrd="0" destOrd="0" parTransId="{FE75FB7C-40AC-4D21-ACF3-0DE1C89131A8}" sibTransId="{BF1C5E95-F3EB-4757-A04E-95AF081B134F}"/>
    <dgm:cxn modelId="{771AEE5C-7507-4DAC-B857-8AF217E0EFED}" srcId="{709C9377-4DEB-4AE4-97EA-7AF7C731329D}" destId="{B024265C-B6F0-4163-9DCA-4A23BD69CEEB}" srcOrd="3" destOrd="0" parTransId="{C9CB8E7B-32F6-4F76-A1B2-0BB369C61628}" sibTransId="{183536B4-44BA-4D3F-BD92-11CE0A84E8A9}"/>
    <dgm:cxn modelId="{FD52A3F8-2D2C-4B55-AEBC-1E9958FBFA60}" type="presOf" srcId="{B024265C-B6F0-4163-9DCA-4A23BD69CEEB}" destId="{8850F97F-8CC4-4C79-8932-8B6E4AAD890A}" srcOrd="0" destOrd="0" presId="urn:microsoft.com/office/officeart/2005/8/layout/vList5"/>
    <dgm:cxn modelId="{62F64634-FE51-4021-82C4-509037661B4F}" type="presOf" srcId="{709C9377-4DEB-4AE4-97EA-7AF7C731329D}" destId="{DD9701E3-938B-4E5D-99E4-009A76647E7F}" srcOrd="0" destOrd="0" presId="urn:microsoft.com/office/officeart/2005/8/layout/vList5"/>
    <dgm:cxn modelId="{5B07CC6D-DFB7-4BA9-B017-DC57292C5B78}" srcId="{573F9D12-C526-465F-B86F-F76CF6DB6B42}" destId="{079D81B2-CB67-4E3C-A319-AF8039C3E519}" srcOrd="0" destOrd="0" parTransId="{2AA9B954-DFBE-4FAB-B4F2-1BC9C10DEDE5}" sibTransId="{0CE20CF2-6968-4D17-94F3-1DAF32D2A8AA}"/>
    <dgm:cxn modelId="{F432EB2C-EA30-4BD1-8842-DC4EE678658A}" srcId="{065FE20D-14BD-4BF4-B3A0-3B3C614BBF55}" destId="{37C9E7F1-F7A4-4284-9E9B-E7DF02384B8E}" srcOrd="0" destOrd="0" parTransId="{4CC6C825-EEBB-4F66-B9C8-66D6D054B467}" sibTransId="{88CEE9C5-514D-4D03-88E8-F8587230FEBF}"/>
    <dgm:cxn modelId="{A1A02680-6EE5-4AD9-9084-C9BD6EA68258}" srcId="{FA5A195F-7F58-43FF-B32C-FCDC80C1425D}" destId="{FF9FB7DF-3888-4CE9-A87E-D2DBE4ABFC2D}" srcOrd="0" destOrd="0" parTransId="{FC40BD69-054D-4B73-98D9-E8DAF43DFECA}" sibTransId="{B5747E51-033D-4B53-876C-FF7FC11705FD}"/>
    <dgm:cxn modelId="{24CB269F-0DE0-4E85-9541-58317D240344}" srcId="{709C9377-4DEB-4AE4-97EA-7AF7C731329D}" destId="{A76B4403-DF99-4D9A-9E78-48A4ACA9DC40}" srcOrd="5" destOrd="0" parTransId="{A4D04A5E-4C89-44F8-B79E-FDB346441201}" sibTransId="{35DCD771-151B-4A81-8EDB-FB51D0CC6D28}"/>
    <dgm:cxn modelId="{B9E0FA76-9A18-4FF5-9CBF-C7D1F458EE11}" srcId="{709C9377-4DEB-4AE4-97EA-7AF7C731329D}" destId="{573F9D12-C526-465F-B86F-F76CF6DB6B42}" srcOrd="4" destOrd="0" parTransId="{57E424DE-DED8-487E-BD30-A18404247DB9}" sibTransId="{9949B161-9C2F-43CD-B66D-7CB73E63F424}"/>
    <dgm:cxn modelId="{A6652E15-49A4-4F8F-AFB9-A96B815C0970}" type="presOf" srcId="{658C2853-E2B7-4EE7-8DA9-B80ACB7320F1}" destId="{5AA42EFF-B33B-4C3D-A68B-D084BF9F8BBB}" srcOrd="0" destOrd="0" presId="urn:microsoft.com/office/officeart/2005/8/layout/vList5"/>
    <dgm:cxn modelId="{E3F74C87-4D7C-448C-91AD-952EA59D67B5}" srcId="{709C9377-4DEB-4AE4-97EA-7AF7C731329D}" destId="{C5361206-476C-415F-8636-C0AF68E6E34F}" srcOrd="0" destOrd="0" parTransId="{AFB43FCB-9FCA-4178-9144-5F1588F51E6D}" sibTransId="{8C63A06A-AA50-48F0-941E-B3182D7BD81D}"/>
    <dgm:cxn modelId="{A8903399-52A4-41EA-8F48-BDEEDBEF2047}" type="presOf" srcId="{573F9D12-C526-465F-B86F-F76CF6DB6B42}" destId="{7A8829AC-EEF0-40D9-87B3-F71143BE9563}" srcOrd="0" destOrd="0" presId="urn:microsoft.com/office/officeart/2005/8/layout/vList5"/>
    <dgm:cxn modelId="{A1C1B6B4-0B31-40BE-A458-20415393D1E9}" type="presOf" srcId="{FD35B907-3613-4763-9B5E-EF820E34F7E5}" destId="{AF587359-D7CC-4128-8A83-0ABE6B9B9CB0}" srcOrd="0" destOrd="0" presId="urn:microsoft.com/office/officeart/2005/8/layout/vList5"/>
    <dgm:cxn modelId="{4C3D7B32-9C89-4074-AB39-482EC2B30BE2}" type="presOf" srcId="{3F42FD36-F7FB-48F5-A369-95A85AA39C63}" destId="{EAE7B33E-3C02-4135-BFF8-A139450E060B}" srcOrd="0" destOrd="1" presId="urn:microsoft.com/office/officeart/2005/8/layout/vList5"/>
    <dgm:cxn modelId="{29555147-6767-4455-9673-F147DFF0FF96}" type="presOf" srcId="{4FC83A42-6576-4BD4-9662-FE1B93C19EAC}" destId="{EAE7B33E-3C02-4135-BFF8-A139450E060B}" srcOrd="0" destOrd="2" presId="urn:microsoft.com/office/officeart/2005/8/layout/vList5"/>
    <dgm:cxn modelId="{8D97E522-B3F5-4535-A475-CA45CC33461A}" type="presOf" srcId="{065FE20D-14BD-4BF4-B3A0-3B3C614BBF55}" destId="{473A2C1C-2E16-475F-B8BE-E2E79FD2C260}" srcOrd="0" destOrd="0" presId="urn:microsoft.com/office/officeart/2005/8/layout/vList5"/>
    <dgm:cxn modelId="{E6C1ED70-E044-42D0-9691-1AE79A20F3F3}" srcId="{709C9377-4DEB-4AE4-97EA-7AF7C731329D}" destId="{FA5A195F-7F58-43FF-B32C-FCDC80C1425D}" srcOrd="1" destOrd="0" parTransId="{95911A7F-5397-49E8-9E80-674DA63C1FDB}" sibTransId="{7294572F-7F12-4271-AC52-DBA24FAD51E6}"/>
    <dgm:cxn modelId="{7900C21F-9DB2-4897-B23C-A5A557C417AC}" type="presOf" srcId="{77821D5D-40B3-4305-BD4E-2878979BADB4}" destId="{8392C12F-8D55-4D4B-9DEB-FFC8FCCD0E14}" srcOrd="0" destOrd="0" presId="urn:microsoft.com/office/officeart/2005/8/layout/vList5"/>
    <dgm:cxn modelId="{157E2449-CA0E-482F-BB7E-91740BDAA6C1}" type="presOf" srcId="{EFAB97CE-A647-4A1C-BB4A-FA6D19A15014}" destId="{302E9048-1F82-43B2-BF38-0E27F569EA8C}" srcOrd="0" destOrd="0" presId="urn:microsoft.com/office/officeart/2005/8/layout/vList5"/>
    <dgm:cxn modelId="{43219409-774E-4E0C-BF89-CA530F6C48E3}" srcId="{A76B4403-DF99-4D9A-9E78-48A4ACA9DC40}" destId="{6B21B235-AAE1-4B1F-ADB1-F9427DCBA2F2}" srcOrd="0" destOrd="0" parTransId="{3149530E-4D51-430F-9CA1-722CA408C6B1}" sibTransId="{0F307994-1551-49EC-98B7-4D935995FE2A}"/>
    <dgm:cxn modelId="{784465E4-B08B-4766-9804-55F21D33147D}" srcId="{C3EB69FD-F082-4585-81CA-6D791CE94993}" destId="{3F42FD36-F7FB-48F5-A369-95A85AA39C63}" srcOrd="1" destOrd="0" parTransId="{079EA171-2661-45A8-8450-E18FF2FF7214}" sibTransId="{54833183-17A8-4A31-AC48-C5C24E916E2F}"/>
    <dgm:cxn modelId="{A5383200-5CCB-4D78-98D0-1B567E54128C}" type="presOf" srcId="{C3EB69FD-F082-4585-81CA-6D791CE94993}" destId="{D7572C24-8DE2-401C-93FC-BEE75D104321}" srcOrd="0" destOrd="0" presId="urn:microsoft.com/office/officeart/2005/8/layout/vList5"/>
    <dgm:cxn modelId="{518542BF-79EB-4D45-A412-5062D004FF12}" type="presOf" srcId="{079D81B2-CB67-4E3C-A319-AF8039C3E519}" destId="{0CA955DB-82ED-47CE-9011-DE710B274312}" srcOrd="0" destOrd="0" presId="urn:microsoft.com/office/officeart/2005/8/layout/vList5"/>
    <dgm:cxn modelId="{3DA0E834-E302-4B71-8E49-DB766AE4A662}" srcId="{C3EB69FD-F082-4585-81CA-6D791CE94993}" destId="{4FC83A42-6576-4BD4-9662-FE1B93C19EAC}" srcOrd="2" destOrd="0" parTransId="{1074BBE5-C393-4937-A84F-F838A3294E97}" sibTransId="{26354262-0E84-4F6E-BC75-A0FF7C6FDC34}"/>
    <dgm:cxn modelId="{64E877DA-E8C8-441D-BDC6-62B01DFB7D77}" type="presOf" srcId="{37C9E7F1-F7A4-4284-9E9B-E7DF02384B8E}" destId="{5FE59678-AFA6-4ECE-A580-4114CDFD543A}" srcOrd="0" destOrd="0" presId="urn:microsoft.com/office/officeart/2005/8/layout/vList5"/>
    <dgm:cxn modelId="{028D89E6-BFE7-4101-8374-EF081B09E3B8}" type="presOf" srcId="{6B21B235-AAE1-4B1F-ADB1-F9427DCBA2F2}" destId="{203468FE-724F-4501-9D2C-836DB172E4DA}" srcOrd="0" destOrd="0" presId="urn:microsoft.com/office/officeart/2005/8/layout/vList5"/>
    <dgm:cxn modelId="{4C21042B-D779-4B74-9DF5-064A2EF43CC2}" srcId="{709C9377-4DEB-4AE4-97EA-7AF7C731329D}" destId="{77821D5D-40B3-4305-BD4E-2878979BADB4}" srcOrd="2" destOrd="0" parTransId="{D9981993-45A6-426C-B421-5304B99C218B}" sibTransId="{89BA42E4-096C-4200-9769-D6B56D146855}"/>
    <dgm:cxn modelId="{C211016B-810F-441A-B573-9903C4D01336}" type="presOf" srcId="{C5361206-476C-415F-8636-C0AF68E6E34F}" destId="{0EB029AE-F6F9-4837-8DA8-947E799C19C2}" srcOrd="0" destOrd="0" presId="urn:microsoft.com/office/officeart/2005/8/layout/vList5"/>
    <dgm:cxn modelId="{3F3FC04F-291E-4BE1-B22A-7ECC20BE90AD}" srcId="{77821D5D-40B3-4305-BD4E-2878979BADB4}" destId="{EFAB97CE-A647-4A1C-BB4A-FA6D19A15014}" srcOrd="0" destOrd="0" parTransId="{A8200E26-A005-442D-B6CD-0F3C6CCA6BA1}" sibTransId="{02832731-A62D-4BEB-8C5A-D35BFD6DD22C}"/>
    <dgm:cxn modelId="{88074121-5316-4555-BFAD-E4AE6ADC9ED4}" type="presOf" srcId="{FF9FB7DF-3888-4CE9-A87E-D2DBE4ABFC2D}" destId="{26051117-E242-4535-ABB9-140C6540BEA1}" srcOrd="0" destOrd="0" presId="urn:microsoft.com/office/officeart/2005/8/layout/vList5"/>
    <dgm:cxn modelId="{99167E62-E9C3-4321-A079-19CD879CEAAA}" type="presOf" srcId="{A76B4403-DF99-4D9A-9E78-48A4ACA9DC40}" destId="{E7BE194B-467C-4E57-825B-68E4546EC2DD}" srcOrd="0" destOrd="0" presId="urn:microsoft.com/office/officeart/2005/8/layout/vList5"/>
    <dgm:cxn modelId="{C5D3FAE9-D20E-4B0B-A7E6-C04A0BE52C6E}" type="presParOf" srcId="{DD9701E3-938B-4E5D-99E4-009A76647E7F}" destId="{D9DAC07A-09E1-4991-B365-2C2757C0F980}" srcOrd="0" destOrd="0" presId="urn:microsoft.com/office/officeart/2005/8/layout/vList5"/>
    <dgm:cxn modelId="{242B59D2-150D-40FF-82A6-33B4F7D10C85}" type="presParOf" srcId="{D9DAC07A-09E1-4991-B365-2C2757C0F980}" destId="{0EB029AE-F6F9-4837-8DA8-947E799C19C2}" srcOrd="0" destOrd="0" presId="urn:microsoft.com/office/officeart/2005/8/layout/vList5"/>
    <dgm:cxn modelId="{3EBF5A10-F83F-4120-8F3C-D9EC3E67BC1D}" type="presParOf" srcId="{D9DAC07A-09E1-4991-B365-2C2757C0F980}" destId="{AF587359-D7CC-4128-8A83-0ABE6B9B9CB0}" srcOrd="1" destOrd="0" presId="urn:microsoft.com/office/officeart/2005/8/layout/vList5"/>
    <dgm:cxn modelId="{495C7127-825C-467E-A1D3-118594D6721F}" type="presParOf" srcId="{DD9701E3-938B-4E5D-99E4-009A76647E7F}" destId="{5B1EE4CB-2984-4AFF-837D-893FCFFC371D}" srcOrd="1" destOrd="0" presId="urn:microsoft.com/office/officeart/2005/8/layout/vList5"/>
    <dgm:cxn modelId="{6719E1CE-31B4-4B2F-B7A2-1DDA00D107ED}" type="presParOf" srcId="{DD9701E3-938B-4E5D-99E4-009A76647E7F}" destId="{9B286B31-DDBA-432D-B5E6-27950FE7A891}" srcOrd="2" destOrd="0" presId="urn:microsoft.com/office/officeart/2005/8/layout/vList5"/>
    <dgm:cxn modelId="{FAFFE78E-C16E-4315-8C7C-84DFA9260F2D}" type="presParOf" srcId="{9B286B31-DDBA-432D-B5E6-27950FE7A891}" destId="{2F4A5149-B42C-46E8-94DF-0A9072F11A53}" srcOrd="0" destOrd="0" presId="urn:microsoft.com/office/officeart/2005/8/layout/vList5"/>
    <dgm:cxn modelId="{4ADBFF03-23DC-46C2-B9C8-AD7077C0A803}" type="presParOf" srcId="{9B286B31-DDBA-432D-B5E6-27950FE7A891}" destId="{26051117-E242-4535-ABB9-140C6540BEA1}" srcOrd="1" destOrd="0" presId="urn:microsoft.com/office/officeart/2005/8/layout/vList5"/>
    <dgm:cxn modelId="{49147093-6741-4DEA-BC27-297805B14CF7}" type="presParOf" srcId="{DD9701E3-938B-4E5D-99E4-009A76647E7F}" destId="{CBDD2DAF-2C02-413A-9931-54A61CDD0689}" srcOrd="3" destOrd="0" presId="urn:microsoft.com/office/officeart/2005/8/layout/vList5"/>
    <dgm:cxn modelId="{9FF5BF23-9E7B-442F-9A4B-4164DCFC4209}" type="presParOf" srcId="{DD9701E3-938B-4E5D-99E4-009A76647E7F}" destId="{0DF56A7C-2939-4585-9702-609557F63BF9}" srcOrd="4" destOrd="0" presId="urn:microsoft.com/office/officeart/2005/8/layout/vList5"/>
    <dgm:cxn modelId="{065BC409-AF61-4E3B-BBA4-63654F297D63}" type="presParOf" srcId="{0DF56A7C-2939-4585-9702-609557F63BF9}" destId="{8392C12F-8D55-4D4B-9DEB-FFC8FCCD0E14}" srcOrd="0" destOrd="0" presId="urn:microsoft.com/office/officeart/2005/8/layout/vList5"/>
    <dgm:cxn modelId="{DDC812D9-2F10-4B85-B24B-4A17B58A8327}" type="presParOf" srcId="{0DF56A7C-2939-4585-9702-609557F63BF9}" destId="{302E9048-1F82-43B2-BF38-0E27F569EA8C}" srcOrd="1" destOrd="0" presId="urn:microsoft.com/office/officeart/2005/8/layout/vList5"/>
    <dgm:cxn modelId="{BD45AEF5-B7D9-4AEC-BD7C-65AF76D5A4EA}" type="presParOf" srcId="{DD9701E3-938B-4E5D-99E4-009A76647E7F}" destId="{8B63CA98-F367-4D1D-ADE2-FC1D45D602B7}" srcOrd="5" destOrd="0" presId="urn:microsoft.com/office/officeart/2005/8/layout/vList5"/>
    <dgm:cxn modelId="{3A49E628-B6E9-4666-98D9-3E0C8D7796FA}" type="presParOf" srcId="{DD9701E3-938B-4E5D-99E4-009A76647E7F}" destId="{D3AF9676-BEFC-4731-994A-36DBB69B513B}" srcOrd="6" destOrd="0" presId="urn:microsoft.com/office/officeart/2005/8/layout/vList5"/>
    <dgm:cxn modelId="{CFC605FC-A5FB-4C8D-A1D8-70CCEEDBCDC8}" type="presParOf" srcId="{D3AF9676-BEFC-4731-994A-36DBB69B513B}" destId="{8850F97F-8CC4-4C79-8932-8B6E4AAD890A}" srcOrd="0" destOrd="0" presId="urn:microsoft.com/office/officeart/2005/8/layout/vList5"/>
    <dgm:cxn modelId="{974472B1-2AB4-4AFC-9801-4D2AC3A9C220}" type="presParOf" srcId="{D3AF9676-BEFC-4731-994A-36DBB69B513B}" destId="{5AA42EFF-B33B-4C3D-A68B-D084BF9F8BBB}" srcOrd="1" destOrd="0" presId="urn:microsoft.com/office/officeart/2005/8/layout/vList5"/>
    <dgm:cxn modelId="{A9042952-7A7F-4F15-90EC-5F135458E1E4}" type="presParOf" srcId="{DD9701E3-938B-4E5D-99E4-009A76647E7F}" destId="{76E34EA4-698B-4A0E-A487-1FCD392CEBC3}" srcOrd="7" destOrd="0" presId="urn:microsoft.com/office/officeart/2005/8/layout/vList5"/>
    <dgm:cxn modelId="{EC2FE8A1-26AF-42A2-B382-E38EC90F47A9}" type="presParOf" srcId="{DD9701E3-938B-4E5D-99E4-009A76647E7F}" destId="{778C7791-B329-4B21-9766-FCB2BD9594EE}" srcOrd="8" destOrd="0" presId="urn:microsoft.com/office/officeart/2005/8/layout/vList5"/>
    <dgm:cxn modelId="{AC96785D-0724-42AF-B17B-BCAF8E8E0977}" type="presParOf" srcId="{778C7791-B329-4B21-9766-FCB2BD9594EE}" destId="{7A8829AC-EEF0-40D9-87B3-F71143BE9563}" srcOrd="0" destOrd="0" presId="urn:microsoft.com/office/officeart/2005/8/layout/vList5"/>
    <dgm:cxn modelId="{224161FD-9015-4CFD-BEFC-986402BA1C4D}" type="presParOf" srcId="{778C7791-B329-4B21-9766-FCB2BD9594EE}" destId="{0CA955DB-82ED-47CE-9011-DE710B274312}" srcOrd="1" destOrd="0" presId="urn:microsoft.com/office/officeart/2005/8/layout/vList5"/>
    <dgm:cxn modelId="{9BFC84E3-71DF-4C62-9A6F-C1828DFB63BF}" type="presParOf" srcId="{DD9701E3-938B-4E5D-99E4-009A76647E7F}" destId="{E886BAFB-951B-44DC-98A7-2F3ECA37A22B}" srcOrd="9" destOrd="0" presId="urn:microsoft.com/office/officeart/2005/8/layout/vList5"/>
    <dgm:cxn modelId="{61E12E0C-2009-44ED-ADD6-75C66201A2AB}" type="presParOf" srcId="{DD9701E3-938B-4E5D-99E4-009A76647E7F}" destId="{A2920553-F1BE-4299-ABCF-76D9B274D47E}" srcOrd="10" destOrd="0" presId="urn:microsoft.com/office/officeart/2005/8/layout/vList5"/>
    <dgm:cxn modelId="{3AA879EE-9C42-4625-9D7D-BC6791F0B205}" type="presParOf" srcId="{A2920553-F1BE-4299-ABCF-76D9B274D47E}" destId="{E7BE194B-467C-4E57-825B-68E4546EC2DD}" srcOrd="0" destOrd="0" presId="urn:microsoft.com/office/officeart/2005/8/layout/vList5"/>
    <dgm:cxn modelId="{D2BCC6F7-4792-4A64-9D28-1A9D3DC9906C}" type="presParOf" srcId="{A2920553-F1BE-4299-ABCF-76D9B274D47E}" destId="{203468FE-724F-4501-9D2C-836DB172E4DA}" srcOrd="1" destOrd="0" presId="urn:microsoft.com/office/officeart/2005/8/layout/vList5"/>
    <dgm:cxn modelId="{2F6BAE68-44CB-464D-9D8E-863C6425F00E}" type="presParOf" srcId="{DD9701E3-938B-4E5D-99E4-009A76647E7F}" destId="{9D9E562A-3B51-48A9-B4AE-D6743A5DB3CB}" srcOrd="11" destOrd="0" presId="urn:microsoft.com/office/officeart/2005/8/layout/vList5"/>
    <dgm:cxn modelId="{94A6BC8E-3B16-4C44-8A2F-E60C0BFE9970}" type="presParOf" srcId="{DD9701E3-938B-4E5D-99E4-009A76647E7F}" destId="{0C77B608-A205-42EE-83D3-F2E175598123}" srcOrd="12" destOrd="0" presId="urn:microsoft.com/office/officeart/2005/8/layout/vList5"/>
    <dgm:cxn modelId="{48A4DE39-4928-46B4-B58C-2FB4606D1CFA}" type="presParOf" srcId="{0C77B608-A205-42EE-83D3-F2E175598123}" destId="{473A2C1C-2E16-475F-B8BE-E2E79FD2C260}" srcOrd="0" destOrd="0" presId="urn:microsoft.com/office/officeart/2005/8/layout/vList5"/>
    <dgm:cxn modelId="{135F2B51-C699-4883-9DB5-7D6AA0EF0794}" type="presParOf" srcId="{0C77B608-A205-42EE-83D3-F2E175598123}" destId="{5FE59678-AFA6-4ECE-A580-4114CDFD543A}" srcOrd="1" destOrd="0" presId="urn:microsoft.com/office/officeart/2005/8/layout/vList5"/>
    <dgm:cxn modelId="{322B92E4-72A9-48A0-BE95-9226D0EE4E6A}" type="presParOf" srcId="{DD9701E3-938B-4E5D-99E4-009A76647E7F}" destId="{673403E0-EAB5-48CA-A0FF-1595BBC56A1E}" srcOrd="13" destOrd="0" presId="urn:microsoft.com/office/officeart/2005/8/layout/vList5"/>
    <dgm:cxn modelId="{277A53D6-93C5-416A-A2CC-EE9D779FBBF5}" type="presParOf" srcId="{DD9701E3-938B-4E5D-99E4-009A76647E7F}" destId="{344320A4-36C4-48FB-B75B-EF1B8D4E0EFE}" srcOrd="14" destOrd="0" presId="urn:microsoft.com/office/officeart/2005/8/layout/vList5"/>
    <dgm:cxn modelId="{B419D23C-7F5F-406A-9B56-5DEA1CF41263}" type="presParOf" srcId="{344320A4-36C4-48FB-B75B-EF1B8D4E0EFE}" destId="{D7572C24-8DE2-401C-93FC-BEE75D104321}" srcOrd="0" destOrd="0" presId="urn:microsoft.com/office/officeart/2005/8/layout/vList5"/>
    <dgm:cxn modelId="{B87B1CF8-0EBF-4673-9286-007FD26D910F}" type="presParOf" srcId="{344320A4-36C4-48FB-B75B-EF1B8D4E0EFE}" destId="{EAE7B33E-3C02-4135-BFF8-A139450E06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2D7A39E-C745-4E60-A214-E15C2491CE2D}" type="doc">
      <dgm:prSet loTypeId="urn:microsoft.com/office/officeart/2005/8/layout/target3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4029298-D14D-4EF5-BE9C-EFD2E98E648C}">
      <dgm:prSet phldrT="[Текст]"/>
      <dgm:spPr/>
      <dgm:t>
        <a:bodyPr/>
        <a:lstStyle/>
        <a:p>
          <a:pPr algn="l">
            <a:tabLst/>
          </a:pPr>
          <a:r>
            <a:rPr lang="ru-RU" dirty="0" smtClean="0"/>
            <a:t>Федеральные</a:t>
          </a:r>
          <a:endParaRPr lang="ru-RU" dirty="0"/>
        </a:p>
      </dgm:t>
    </dgm:pt>
    <dgm:pt modelId="{415F659D-C91D-4E40-A121-97B67A13FC15}" type="parTrans" cxnId="{C42E5FCC-D445-44F0-A11E-83F37A68AA42}">
      <dgm:prSet/>
      <dgm:spPr/>
      <dgm:t>
        <a:bodyPr/>
        <a:lstStyle/>
        <a:p>
          <a:endParaRPr lang="ru-RU"/>
        </a:p>
      </dgm:t>
    </dgm:pt>
    <dgm:pt modelId="{15AB3CAC-96DE-4663-939D-35D05AF957F7}" type="sibTrans" cxnId="{C42E5FCC-D445-44F0-A11E-83F37A68AA42}">
      <dgm:prSet/>
      <dgm:spPr/>
      <dgm:t>
        <a:bodyPr/>
        <a:lstStyle/>
        <a:p>
          <a:endParaRPr lang="ru-RU"/>
        </a:p>
      </dgm:t>
    </dgm:pt>
    <dgm:pt modelId="{A16F061D-82C7-4A9B-9E29-BEE867828515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782FEC4-39CD-4922-9BE0-4769A9DC17AE}" type="parTrans" cxnId="{AFBDFD0F-030E-42AA-B3E0-D0E2E413C9C9}">
      <dgm:prSet/>
      <dgm:spPr/>
      <dgm:t>
        <a:bodyPr/>
        <a:lstStyle/>
        <a:p>
          <a:endParaRPr lang="ru-RU"/>
        </a:p>
      </dgm:t>
    </dgm:pt>
    <dgm:pt modelId="{063B29E0-C28B-411E-8B36-6B18303D8006}" type="sibTrans" cxnId="{AFBDFD0F-030E-42AA-B3E0-D0E2E413C9C9}">
      <dgm:prSet/>
      <dgm:spPr/>
      <dgm:t>
        <a:bodyPr/>
        <a:lstStyle/>
        <a:p>
          <a:endParaRPr lang="ru-RU"/>
        </a:p>
      </dgm:t>
    </dgm:pt>
    <dgm:pt modelId="{20B5B4DD-5632-49FB-BABA-E40877F4568E}">
      <dgm:prSet phldrT="[Текст]"/>
      <dgm:spPr/>
      <dgm:t>
        <a:bodyPr/>
        <a:lstStyle/>
        <a:p>
          <a:pPr algn="l"/>
          <a:r>
            <a:rPr lang="ru-RU" dirty="0" smtClean="0"/>
            <a:t>Региональные</a:t>
          </a:r>
          <a:endParaRPr lang="ru-RU" dirty="0"/>
        </a:p>
      </dgm:t>
    </dgm:pt>
    <dgm:pt modelId="{9FBBC228-011E-421F-BA28-37CA39900F99}" type="parTrans" cxnId="{7BD02985-D4AC-480D-8726-23729243C1D2}">
      <dgm:prSet/>
      <dgm:spPr/>
      <dgm:t>
        <a:bodyPr/>
        <a:lstStyle/>
        <a:p>
          <a:endParaRPr lang="ru-RU"/>
        </a:p>
      </dgm:t>
    </dgm:pt>
    <dgm:pt modelId="{64F3BA67-5827-4108-9391-A01D2C116A19}" type="sibTrans" cxnId="{7BD02985-D4AC-480D-8726-23729243C1D2}">
      <dgm:prSet/>
      <dgm:spPr/>
      <dgm:t>
        <a:bodyPr/>
        <a:lstStyle/>
        <a:p>
          <a:endParaRPr lang="ru-RU"/>
        </a:p>
      </dgm:t>
    </dgm:pt>
    <dgm:pt modelId="{05851C80-F0F4-46A0-B185-0ED5570089C8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079E748-1058-4799-8584-6B3011BDCED6}" type="parTrans" cxnId="{00676867-E024-4AF8-87EC-5E0DAF834726}">
      <dgm:prSet/>
      <dgm:spPr/>
      <dgm:t>
        <a:bodyPr/>
        <a:lstStyle/>
        <a:p>
          <a:endParaRPr lang="ru-RU"/>
        </a:p>
      </dgm:t>
    </dgm:pt>
    <dgm:pt modelId="{30D23EBD-9F92-4071-8E5C-707369991C71}" type="sibTrans" cxnId="{00676867-E024-4AF8-87EC-5E0DAF834726}">
      <dgm:prSet/>
      <dgm:spPr/>
      <dgm:t>
        <a:bodyPr/>
        <a:lstStyle/>
        <a:p>
          <a:endParaRPr lang="ru-RU"/>
        </a:p>
      </dgm:t>
    </dgm:pt>
    <dgm:pt modelId="{D44803BD-1B1D-4F76-944A-1FC5D6D3AE55}">
      <dgm:prSet phldrT="[Текст]"/>
      <dgm:spPr/>
      <dgm:t>
        <a:bodyPr/>
        <a:lstStyle/>
        <a:p>
          <a:pPr algn="l"/>
          <a:r>
            <a:rPr lang="ru-RU" dirty="0" smtClean="0"/>
            <a:t>Местные</a:t>
          </a:r>
          <a:endParaRPr lang="ru-RU" dirty="0"/>
        </a:p>
      </dgm:t>
    </dgm:pt>
    <dgm:pt modelId="{79C962DC-3B7C-4979-BECD-094D5678807C}" type="parTrans" cxnId="{695E62D7-6187-4D73-B048-997CB3CB8D99}">
      <dgm:prSet/>
      <dgm:spPr/>
      <dgm:t>
        <a:bodyPr/>
        <a:lstStyle/>
        <a:p>
          <a:endParaRPr lang="ru-RU"/>
        </a:p>
      </dgm:t>
    </dgm:pt>
    <dgm:pt modelId="{261E950F-15EC-4ABA-9E19-D3EEEE40F256}" type="sibTrans" cxnId="{695E62D7-6187-4D73-B048-997CB3CB8D99}">
      <dgm:prSet/>
      <dgm:spPr/>
      <dgm:t>
        <a:bodyPr/>
        <a:lstStyle/>
        <a:p>
          <a:endParaRPr lang="ru-RU"/>
        </a:p>
      </dgm:t>
    </dgm:pt>
    <dgm:pt modelId="{6161CBAF-6024-4FF3-9EAE-21B26C96BDCA}">
      <dgm:prSet phldrT="[Текст]" custT="1"/>
      <dgm:spPr/>
      <dgm:t>
        <a:bodyPr/>
        <a:lstStyle/>
        <a:p>
          <a:endParaRPr lang="ru-RU" sz="16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8505B74-586D-4C32-81C9-012633A943ED}" type="parTrans" cxnId="{6B521B5A-1252-4937-9F67-447813597EE2}">
      <dgm:prSet/>
      <dgm:spPr/>
      <dgm:t>
        <a:bodyPr/>
        <a:lstStyle/>
        <a:p>
          <a:endParaRPr lang="ru-RU"/>
        </a:p>
      </dgm:t>
    </dgm:pt>
    <dgm:pt modelId="{384CBAFD-ECBD-4537-8746-0A9A26A66E24}" type="sibTrans" cxnId="{6B521B5A-1252-4937-9F67-447813597EE2}">
      <dgm:prSet/>
      <dgm:spPr/>
      <dgm:t>
        <a:bodyPr/>
        <a:lstStyle/>
        <a:p>
          <a:endParaRPr lang="ru-RU"/>
        </a:p>
      </dgm:t>
    </dgm:pt>
    <dgm:pt modelId="{AE5C869E-AF1C-41B4-B8A0-6E9356D4F054}" type="pres">
      <dgm:prSet presAssocID="{52D7A39E-C745-4E60-A214-E15C2491CE2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D06E86-6F41-4AF3-9560-36537E913AB1}" type="pres">
      <dgm:prSet presAssocID="{34029298-D14D-4EF5-BE9C-EFD2E98E648C}" presName="circle1" presStyleLbl="node1" presStyleIdx="0" presStyleCnt="3"/>
      <dgm:spPr/>
    </dgm:pt>
    <dgm:pt modelId="{F9AD9D6E-A652-45AF-A77F-2B6561587DFE}" type="pres">
      <dgm:prSet presAssocID="{34029298-D14D-4EF5-BE9C-EFD2E98E648C}" presName="space" presStyleCnt="0"/>
      <dgm:spPr/>
    </dgm:pt>
    <dgm:pt modelId="{A6CF54C9-14B5-483D-917E-4390B5AEC802}" type="pres">
      <dgm:prSet presAssocID="{34029298-D14D-4EF5-BE9C-EFD2E98E648C}" presName="rect1" presStyleLbl="alignAcc1" presStyleIdx="0" presStyleCnt="3"/>
      <dgm:spPr/>
      <dgm:t>
        <a:bodyPr/>
        <a:lstStyle/>
        <a:p>
          <a:endParaRPr lang="ru-RU"/>
        </a:p>
      </dgm:t>
    </dgm:pt>
    <dgm:pt modelId="{ECEE8651-81F0-4551-BB21-A17ED9C3361B}" type="pres">
      <dgm:prSet presAssocID="{20B5B4DD-5632-49FB-BABA-E40877F4568E}" presName="vertSpace2" presStyleLbl="node1" presStyleIdx="0" presStyleCnt="3"/>
      <dgm:spPr/>
    </dgm:pt>
    <dgm:pt modelId="{BE1548BD-673E-4675-B8E6-83AB4CFF4745}" type="pres">
      <dgm:prSet presAssocID="{20B5B4DD-5632-49FB-BABA-E40877F4568E}" presName="circle2" presStyleLbl="node1" presStyleIdx="1" presStyleCnt="3"/>
      <dgm:spPr/>
    </dgm:pt>
    <dgm:pt modelId="{B8E55EC6-CFE3-4E6C-A2AD-D861B87D92FF}" type="pres">
      <dgm:prSet presAssocID="{20B5B4DD-5632-49FB-BABA-E40877F4568E}" presName="rect2" presStyleLbl="alignAcc1" presStyleIdx="1" presStyleCnt="3"/>
      <dgm:spPr/>
      <dgm:t>
        <a:bodyPr/>
        <a:lstStyle/>
        <a:p>
          <a:endParaRPr lang="ru-RU"/>
        </a:p>
      </dgm:t>
    </dgm:pt>
    <dgm:pt modelId="{BFCBE9C4-B7B4-422C-BEB6-12EE4BC67C08}" type="pres">
      <dgm:prSet presAssocID="{D44803BD-1B1D-4F76-944A-1FC5D6D3AE55}" presName="vertSpace3" presStyleLbl="node1" presStyleIdx="1" presStyleCnt="3"/>
      <dgm:spPr/>
    </dgm:pt>
    <dgm:pt modelId="{0B0D07B5-33B3-475C-86A1-7F66A4B6F86A}" type="pres">
      <dgm:prSet presAssocID="{D44803BD-1B1D-4F76-944A-1FC5D6D3AE55}" presName="circle3" presStyleLbl="node1" presStyleIdx="2" presStyleCnt="3"/>
      <dgm:spPr/>
    </dgm:pt>
    <dgm:pt modelId="{98C8E7E3-9DE0-4689-B03C-48648F000F8D}" type="pres">
      <dgm:prSet presAssocID="{D44803BD-1B1D-4F76-944A-1FC5D6D3AE55}" presName="rect3" presStyleLbl="alignAcc1" presStyleIdx="2" presStyleCnt="3" custFlipHor="0" custScaleX="100000"/>
      <dgm:spPr/>
      <dgm:t>
        <a:bodyPr/>
        <a:lstStyle/>
        <a:p>
          <a:endParaRPr lang="ru-RU"/>
        </a:p>
      </dgm:t>
    </dgm:pt>
    <dgm:pt modelId="{400432AC-4907-490D-8BCD-291CDE6D9B69}" type="pres">
      <dgm:prSet presAssocID="{34029298-D14D-4EF5-BE9C-EFD2E98E648C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7BF76-4DE3-441E-A938-5173CD9FE4BA}" type="pres">
      <dgm:prSet presAssocID="{34029298-D14D-4EF5-BE9C-EFD2E98E648C}" presName="rect1ChTx" presStyleLbl="alignAcc1" presStyleIdx="2" presStyleCnt="3" custScaleX="110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F2E44-A5F8-48CA-9470-5AC93453CE74}" type="pres">
      <dgm:prSet presAssocID="{20B5B4DD-5632-49FB-BABA-E40877F4568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6BE9D-C446-44A6-9B61-A2DB53516179}" type="pres">
      <dgm:prSet presAssocID="{20B5B4DD-5632-49FB-BABA-E40877F4568E}" presName="rect2ChTx" presStyleLbl="alignAcc1" presStyleIdx="2" presStyleCnt="3" custScaleX="109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D7A8F-E5A1-4DED-9B53-0B5D2FD178D9}" type="pres">
      <dgm:prSet presAssocID="{D44803BD-1B1D-4F76-944A-1FC5D6D3AE5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808B5-FD50-4F48-8696-F1B8DFFE6013}" type="pres">
      <dgm:prSet presAssocID="{D44803BD-1B1D-4F76-944A-1FC5D6D3AE55}" presName="rect3ChTx" presStyleLbl="alignAcc1" presStyleIdx="2" presStyleCnt="3" custScaleX="101865" custLinFactNeighborX="75161" custLinFactNeighborY="59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A6EF73-333D-4507-96D7-65C7BE6B3B5D}" type="presOf" srcId="{34029298-D14D-4EF5-BE9C-EFD2E98E648C}" destId="{400432AC-4907-490D-8BCD-291CDE6D9B69}" srcOrd="1" destOrd="0" presId="urn:microsoft.com/office/officeart/2005/8/layout/target3"/>
    <dgm:cxn modelId="{00676867-E024-4AF8-87EC-5E0DAF834726}" srcId="{20B5B4DD-5632-49FB-BABA-E40877F4568E}" destId="{05851C80-F0F4-46A0-B185-0ED5570089C8}" srcOrd="0" destOrd="0" parTransId="{5079E748-1058-4799-8584-6B3011BDCED6}" sibTransId="{30D23EBD-9F92-4071-8E5C-707369991C71}"/>
    <dgm:cxn modelId="{223864F3-8AB8-4FD2-8FC9-FE01CB44E1E3}" type="presOf" srcId="{52D7A39E-C745-4E60-A214-E15C2491CE2D}" destId="{AE5C869E-AF1C-41B4-B8A0-6E9356D4F054}" srcOrd="0" destOrd="0" presId="urn:microsoft.com/office/officeart/2005/8/layout/target3"/>
    <dgm:cxn modelId="{60182DAE-9E4B-4291-82AD-D59145E75A77}" type="presOf" srcId="{05851C80-F0F4-46A0-B185-0ED5570089C8}" destId="{9986BE9D-C446-44A6-9B61-A2DB53516179}" srcOrd="0" destOrd="0" presId="urn:microsoft.com/office/officeart/2005/8/layout/target3"/>
    <dgm:cxn modelId="{AFBDFD0F-030E-42AA-B3E0-D0E2E413C9C9}" srcId="{34029298-D14D-4EF5-BE9C-EFD2E98E648C}" destId="{A16F061D-82C7-4A9B-9E29-BEE867828515}" srcOrd="0" destOrd="0" parTransId="{8782FEC4-39CD-4922-9BE0-4769A9DC17AE}" sibTransId="{063B29E0-C28B-411E-8B36-6B18303D8006}"/>
    <dgm:cxn modelId="{869543B2-7C83-41E2-B3B4-928F85346496}" type="presOf" srcId="{6161CBAF-6024-4FF3-9EAE-21B26C96BDCA}" destId="{D80808B5-FD50-4F48-8696-F1B8DFFE6013}" srcOrd="0" destOrd="0" presId="urn:microsoft.com/office/officeart/2005/8/layout/target3"/>
    <dgm:cxn modelId="{695E62D7-6187-4D73-B048-997CB3CB8D99}" srcId="{52D7A39E-C745-4E60-A214-E15C2491CE2D}" destId="{D44803BD-1B1D-4F76-944A-1FC5D6D3AE55}" srcOrd="2" destOrd="0" parTransId="{79C962DC-3B7C-4979-BECD-094D5678807C}" sibTransId="{261E950F-15EC-4ABA-9E19-D3EEEE40F256}"/>
    <dgm:cxn modelId="{49787F34-FB8E-42C6-AD16-CAD358456C05}" type="presOf" srcId="{20B5B4DD-5632-49FB-BABA-E40877F4568E}" destId="{59CF2E44-A5F8-48CA-9470-5AC93453CE74}" srcOrd="1" destOrd="0" presId="urn:microsoft.com/office/officeart/2005/8/layout/target3"/>
    <dgm:cxn modelId="{6B521B5A-1252-4937-9F67-447813597EE2}" srcId="{D44803BD-1B1D-4F76-944A-1FC5D6D3AE55}" destId="{6161CBAF-6024-4FF3-9EAE-21B26C96BDCA}" srcOrd="0" destOrd="0" parTransId="{E8505B74-586D-4C32-81C9-012633A943ED}" sibTransId="{384CBAFD-ECBD-4537-8746-0A9A26A66E24}"/>
    <dgm:cxn modelId="{410FB283-B858-4A89-A982-D2A7E0EF8CCC}" type="presOf" srcId="{D44803BD-1B1D-4F76-944A-1FC5D6D3AE55}" destId="{98C8E7E3-9DE0-4689-B03C-48648F000F8D}" srcOrd="0" destOrd="0" presId="urn:microsoft.com/office/officeart/2005/8/layout/target3"/>
    <dgm:cxn modelId="{7BD02985-D4AC-480D-8726-23729243C1D2}" srcId="{52D7A39E-C745-4E60-A214-E15C2491CE2D}" destId="{20B5B4DD-5632-49FB-BABA-E40877F4568E}" srcOrd="1" destOrd="0" parTransId="{9FBBC228-011E-421F-BA28-37CA39900F99}" sibTransId="{64F3BA67-5827-4108-9391-A01D2C116A19}"/>
    <dgm:cxn modelId="{12FE014A-D130-4CF1-B6FE-6E42DB88A29F}" type="presOf" srcId="{A16F061D-82C7-4A9B-9E29-BEE867828515}" destId="{0F97BF76-4DE3-441E-A938-5173CD9FE4BA}" srcOrd="0" destOrd="0" presId="urn:microsoft.com/office/officeart/2005/8/layout/target3"/>
    <dgm:cxn modelId="{56BE87C9-6DCC-4C15-95D4-4AE640259285}" type="presOf" srcId="{20B5B4DD-5632-49FB-BABA-E40877F4568E}" destId="{B8E55EC6-CFE3-4E6C-A2AD-D861B87D92FF}" srcOrd="0" destOrd="0" presId="urn:microsoft.com/office/officeart/2005/8/layout/target3"/>
    <dgm:cxn modelId="{C42E5FCC-D445-44F0-A11E-83F37A68AA42}" srcId="{52D7A39E-C745-4E60-A214-E15C2491CE2D}" destId="{34029298-D14D-4EF5-BE9C-EFD2E98E648C}" srcOrd="0" destOrd="0" parTransId="{415F659D-C91D-4E40-A121-97B67A13FC15}" sibTransId="{15AB3CAC-96DE-4663-939D-35D05AF957F7}"/>
    <dgm:cxn modelId="{F31427ED-FEAF-434F-9BA7-A2022E2F8CE3}" type="presOf" srcId="{34029298-D14D-4EF5-BE9C-EFD2E98E648C}" destId="{A6CF54C9-14B5-483D-917E-4390B5AEC802}" srcOrd="0" destOrd="0" presId="urn:microsoft.com/office/officeart/2005/8/layout/target3"/>
    <dgm:cxn modelId="{8DB306C6-E315-4FF8-9E40-E57028B908B7}" type="presOf" srcId="{D44803BD-1B1D-4F76-944A-1FC5D6D3AE55}" destId="{4FCD7A8F-E5A1-4DED-9B53-0B5D2FD178D9}" srcOrd="1" destOrd="0" presId="urn:microsoft.com/office/officeart/2005/8/layout/target3"/>
    <dgm:cxn modelId="{4F422FF6-B606-4312-AB38-A0639F71422E}" type="presParOf" srcId="{AE5C869E-AF1C-41B4-B8A0-6E9356D4F054}" destId="{8CD06E86-6F41-4AF3-9560-36537E913AB1}" srcOrd="0" destOrd="0" presId="urn:microsoft.com/office/officeart/2005/8/layout/target3"/>
    <dgm:cxn modelId="{DFFF40F0-3258-4D45-853A-C20D89D1DB33}" type="presParOf" srcId="{AE5C869E-AF1C-41B4-B8A0-6E9356D4F054}" destId="{F9AD9D6E-A652-45AF-A77F-2B6561587DFE}" srcOrd="1" destOrd="0" presId="urn:microsoft.com/office/officeart/2005/8/layout/target3"/>
    <dgm:cxn modelId="{D439D716-DABC-409D-8755-040801B9BB45}" type="presParOf" srcId="{AE5C869E-AF1C-41B4-B8A0-6E9356D4F054}" destId="{A6CF54C9-14B5-483D-917E-4390B5AEC802}" srcOrd="2" destOrd="0" presId="urn:microsoft.com/office/officeart/2005/8/layout/target3"/>
    <dgm:cxn modelId="{ED8AF774-6B56-4661-B66F-1B524E9F997D}" type="presParOf" srcId="{AE5C869E-AF1C-41B4-B8A0-6E9356D4F054}" destId="{ECEE8651-81F0-4551-BB21-A17ED9C3361B}" srcOrd="3" destOrd="0" presId="urn:microsoft.com/office/officeart/2005/8/layout/target3"/>
    <dgm:cxn modelId="{CD6D9031-6D94-4B2A-BAF4-41CD0F75C2FA}" type="presParOf" srcId="{AE5C869E-AF1C-41B4-B8A0-6E9356D4F054}" destId="{BE1548BD-673E-4675-B8E6-83AB4CFF4745}" srcOrd="4" destOrd="0" presId="urn:microsoft.com/office/officeart/2005/8/layout/target3"/>
    <dgm:cxn modelId="{BF67A2F6-4B99-4598-A36D-5B940530F8C7}" type="presParOf" srcId="{AE5C869E-AF1C-41B4-B8A0-6E9356D4F054}" destId="{B8E55EC6-CFE3-4E6C-A2AD-D861B87D92FF}" srcOrd="5" destOrd="0" presId="urn:microsoft.com/office/officeart/2005/8/layout/target3"/>
    <dgm:cxn modelId="{7EFAEEE1-5114-4016-8252-824C2AFE0587}" type="presParOf" srcId="{AE5C869E-AF1C-41B4-B8A0-6E9356D4F054}" destId="{BFCBE9C4-B7B4-422C-BEB6-12EE4BC67C08}" srcOrd="6" destOrd="0" presId="urn:microsoft.com/office/officeart/2005/8/layout/target3"/>
    <dgm:cxn modelId="{3B8C8361-D34E-47FC-BD79-02CB41AA566E}" type="presParOf" srcId="{AE5C869E-AF1C-41B4-B8A0-6E9356D4F054}" destId="{0B0D07B5-33B3-475C-86A1-7F66A4B6F86A}" srcOrd="7" destOrd="0" presId="urn:microsoft.com/office/officeart/2005/8/layout/target3"/>
    <dgm:cxn modelId="{02231D72-9FA3-4727-A597-F3BD0AD1A097}" type="presParOf" srcId="{AE5C869E-AF1C-41B4-B8A0-6E9356D4F054}" destId="{98C8E7E3-9DE0-4689-B03C-48648F000F8D}" srcOrd="8" destOrd="0" presId="urn:microsoft.com/office/officeart/2005/8/layout/target3"/>
    <dgm:cxn modelId="{BA39E9F6-0BF9-412B-8F56-641729DE0D14}" type="presParOf" srcId="{AE5C869E-AF1C-41B4-B8A0-6E9356D4F054}" destId="{400432AC-4907-490D-8BCD-291CDE6D9B69}" srcOrd="9" destOrd="0" presId="urn:microsoft.com/office/officeart/2005/8/layout/target3"/>
    <dgm:cxn modelId="{03AF8865-CACD-4712-BEF5-14F6C7E96B9C}" type="presParOf" srcId="{AE5C869E-AF1C-41B4-B8A0-6E9356D4F054}" destId="{0F97BF76-4DE3-441E-A938-5173CD9FE4BA}" srcOrd="10" destOrd="0" presId="urn:microsoft.com/office/officeart/2005/8/layout/target3"/>
    <dgm:cxn modelId="{5EE9F82B-8B4E-4571-9EAD-860EC7EA3798}" type="presParOf" srcId="{AE5C869E-AF1C-41B4-B8A0-6E9356D4F054}" destId="{59CF2E44-A5F8-48CA-9470-5AC93453CE74}" srcOrd="11" destOrd="0" presId="urn:microsoft.com/office/officeart/2005/8/layout/target3"/>
    <dgm:cxn modelId="{2F455BF1-DE53-4332-AEDE-E1175DC6F3D2}" type="presParOf" srcId="{AE5C869E-AF1C-41B4-B8A0-6E9356D4F054}" destId="{9986BE9D-C446-44A6-9B61-A2DB53516179}" srcOrd="12" destOrd="0" presId="urn:microsoft.com/office/officeart/2005/8/layout/target3"/>
    <dgm:cxn modelId="{E25FB9BB-D1A5-4A39-A38A-DFBB8B929C0F}" type="presParOf" srcId="{AE5C869E-AF1C-41B4-B8A0-6E9356D4F054}" destId="{4FCD7A8F-E5A1-4DED-9B53-0B5D2FD178D9}" srcOrd="13" destOrd="0" presId="urn:microsoft.com/office/officeart/2005/8/layout/target3"/>
    <dgm:cxn modelId="{F8B96183-8D1D-405F-99DD-2ADB561D8C7B}" type="presParOf" srcId="{AE5C869E-AF1C-41B4-B8A0-6E9356D4F054}" destId="{D80808B5-FD50-4F48-8696-F1B8DFFE601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D9EA69-D6F1-4E29-AF44-2D74BFB93510}">
      <dsp:nvSpPr>
        <dsp:cNvPr id="0" name=""/>
        <dsp:cNvSpPr/>
      </dsp:nvSpPr>
      <dsp:spPr>
        <a:xfrm>
          <a:off x="1854626" y="629729"/>
          <a:ext cx="1184359" cy="3795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1854626" y="629729"/>
        <a:ext cx="1184359" cy="379545"/>
      </dsp:txXfrm>
    </dsp:sp>
    <dsp:sp modelId="{14A15903-DA89-44D6-94EF-9587D634D32B}">
      <dsp:nvSpPr>
        <dsp:cNvPr id="0" name=""/>
        <dsp:cNvSpPr/>
      </dsp:nvSpPr>
      <dsp:spPr>
        <a:xfrm>
          <a:off x="73754" y="0"/>
          <a:ext cx="1774364" cy="1587260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</a:t>
          </a:r>
          <a:endParaRPr lang="ru-RU" sz="2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3754" y="0"/>
        <a:ext cx="1774364" cy="15872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5C2D5-E19D-442F-80D6-4582640841AE}">
      <dsp:nvSpPr>
        <dsp:cNvPr id="0" name=""/>
        <dsp:cNvSpPr/>
      </dsp:nvSpPr>
      <dsp:spPr>
        <a:xfrm>
          <a:off x="3806" y="0"/>
          <a:ext cx="2615915" cy="562462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Налоговые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sz="2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806" y="0"/>
        <a:ext cx="2615915" cy="1687386"/>
      </dsp:txXfrm>
    </dsp:sp>
    <dsp:sp modelId="{6057D8B2-388D-4D8F-B4AE-5A723E63AF69}">
      <dsp:nvSpPr>
        <dsp:cNvPr id="0" name=""/>
        <dsp:cNvSpPr/>
      </dsp:nvSpPr>
      <dsp:spPr>
        <a:xfrm>
          <a:off x="5334" y="1688198"/>
          <a:ext cx="2612860" cy="3654381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в бюджет от уплаты налогов, установленных Налоговым кодексом РФ: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налог на доходы физических лиц, акцизы, налоги на совокупный доход (УСН, ЕСХН, патент), налог на имущество физических лиц, земельный налог, госпошлина</a:t>
          </a:r>
          <a:endParaRPr lang="ru-RU" sz="14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334" y="1688198"/>
        <a:ext cx="2612860" cy="3654381"/>
      </dsp:txXfrm>
    </dsp:sp>
    <dsp:sp modelId="{45D91D62-4468-458F-AB11-67BB2C663D9D}">
      <dsp:nvSpPr>
        <dsp:cNvPr id="0" name=""/>
        <dsp:cNvSpPr/>
      </dsp:nvSpPr>
      <dsp:spPr>
        <a:xfrm>
          <a:off x="2846794" y="0"/>
          <a:ext cx="2615915" cy="562462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Неналоговые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</a:p>
      </dsp:txBody>
      <dsp:txXfrm>
        <a:off x="2846794" y="0"/>
        <a:ext cx="2615915" cy="1687386"/>
      </dsp:txXfrm>
    </dsp:sp>
    <dsp:sp modelId="{1551E35D-0D87-413C-90D3-20483B65B93B}">
      <dsp:nvSpPr>
        <dsp:cNvPr id="0" name=""/>
        <dsp:cNvSpPr/>
      </dsp:nvSpPr>
      <dsp:spPr>
        <a:xfrm>
          <a:off x="2815916" y="1689172"/>
          <a:ext cx="2677671" cy="3652434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от аренды земли и имущества, доходы от продажи земли и имущества, поступления от платы за негативное воздействие на окружающую среду, штрафов и других платежей, установленных законодательством РФ</a:t>
          </a:r>
        </a:p>
      </dsp:txBody>
      <dsp:txXfrm>
        <a:off x="2815916" y="1689172"/>
        <a:ext cx="2677671" cy="3652434"/>
      </dsp:txXfrm>
    </dsp:sp>
    <dsp:sp modelId="{72355BB6-2830-4731-ABB9-8205E8A6D922}">
      <dsp:nvSpPr>
        <dsp:cNvPr id="0" name=""/>
        <dsp:cNvSpPr/>
      </dsp:nvSpPr>
      <dsp:spPr>
        <a:xfrm>
          <a:off x="5740206" y="0"/>
          <a:ext cx="2615915" cy="562462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Безвозмездные поступления</a:t>
          </a:r>
        </a:p>
      </dsp:txBody>
      <dsp:txXfrm>
        <a:off x="5740206" y="0"/>
        <a:ext cx="2615915" cy="1687386"/>
      </dsp:txXfrm>
    </dsp:sp>
    <dsp:sp modelId="{7BC5F872-7D04-4138-BD2A-12B37C12D607}">
      <dsp:nvSpPr>
        <dsp:cNvPr id="0" name=""/>
        <dsp:cNvSpPr/>
      </dsp:nvSpPr>
      <dsp:spPr>
        <a:xfrm>
          <a:off x="5689781" y="1689172"/>
          <a:ext cx="2716764" cy="3652434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Поступления от других бюджетов бюджетной системы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форме дотаций, субсидий, субвенций и иных межбюджетных трансфертов, безвозмездные поступления от организаций и граждан</a:t>
          </a:r>
        </a:p>
      </dsp:txBody>
      <dsp:txXfrm>
        <a:off x="5689781" y="1689172"/>
        <a:ext cx="2716764" cy="365243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D06E86-6F41-4AF3-9560-36537E913AB1}">
      <dsp:nvSpPr>
        <dsp:cNvPr id="0" name=""/>
        <dsp:cNvSpPr/>
      </dsp:nvSpPr>
      <dsp:spPr>
        <a:xfrm>
          <a:off x="-88276" y="0"/>
          <a:ext cx="3658080" cy="365808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F54C9-14B5-483D-917E-4390B5AEC802}">
      <dsp:nvSpPr>
        <dsp:cNvPr id="0" name=""/>
        <dsp:cNvSpPr/>
      </dsp:nvSpPr>
      <dsp:spPr>
        <a:xfrm>
          <a:off x="1740763" y="0"/>
          <a:ext cx="6603782" cy="36580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ru-RU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ДОТАЦИИ</a:t>
          </a:r>
          <a:endParaRPr lang="ru-RU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40763" y="0"/>
        <a:ext cx="3301891" cy="777341"/>
      </dsp:txXfrm>
    </dsp:sp>
    <dsp:sp modelId="{BE1548BD-673E-4675-B8E6-83AB4CFF4745}">
      <dsp:nvSpPr>
        <dsp:cNvPr id="0" name=""/>
        <dsp:cNvSpPr/>
      </dsp:nvSpPr>
      <dsp:spPr>
        <a:xfrm>
          <a:off x="391846" y="777341"/>
          <a:ext cx="2697834" cy="2697834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55EC6-CFE3-4E6C-A2AD-D861B87D92FF}">
      <dsp:nvSpPr>
        <dsp:cNvPr id="0" name=""/>
        <dsp:cNvSpPr/>
      </dsp:nvSpPr>
      <dsp:spPr>
        <a:xfrm>
          <a:off x="1740763" y="777341"/>
          <a:ext cx="6603782" cy="26978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СУБВЕНЦИИ</a:t>
          </a:r>
          <a:endParaRPr lang="ru-RU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40763" y="777341"/>
        <a:ext cx="3301891" cy="777342"/>
      </dsp:txXfrm>
    </dsp:sp>
    <dsp:sp modelId="{0B0D07B5-33B3-475C-86A1-7F66A4B6F86A}">
      <dsp:nvSpPr>
        <dsp:cNvPr id="0" name=""/>
        <dsp:cNvSpPr/>
      </dsp:nvSpPr>
      <dsp:spPr>
        <a:xfrm>
          <a:off x="871969" y="1554683"/>
          <a:ext cx="1737588" cy="173758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8E7E3-9DE0-4689-B03C-48648F000F8D}">
      <dsp:nvSpPr>
        <dsp:cNvPr id="0" name=""/>
        <dsp:cNvSpPr/>
      </dsp:nvSpPr>
      <dsp:spPr>
        <a:xfrm>
          <a:off x="1740763" y="1554683"/>
          <a:ext cx="6603782" cy="17375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СУБСИДИИ</a:t>
          </a:r>
          <a:endParaRPr lang="ru-RU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40763" y="1554683"/>
        <a:ext cx="3301891" cy="777341"/>
      </dsp:txXfrm>
    </dsp:sp>
    <dsp:sp modelId="{15EBEF7F-C20C-4981-BD16-DA530AB9316D}">
      <dsp:nvSpPr>
        <dsp:cNvPr id="0" name=""/>
        <dsp:cNvSpPr/>
      </dsp:nvSpPr>
      <dsp:spPr>
        <a:xfrm>
          <a:off x="1352092" y="2332025"/>
          <a:ext cx="777341" cy="777341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34A32-FECE-4904-B3D5-91779F132175}">
      <dsp:nvSpPr>
        <dsp:cNvPr id="0" name=""/>
        <dsp:cNvSpPr/>
      </dsp:nvSpPr>
      <dsp:spPr>
        <a:xfrm>
          <a:off x="1740763" y="2332025"/>
          <a:ext cx="6603782" cy="7773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ИНЫЕ МБТ*</a:t>
          </a:r>
        </a:p>
      </dsp:txBody>
      <dsp:txXfrm>
        <a:off x="1740763" y="2332025"/>
        <a:ext cx="3301891" cy="777341"/>
      </dsp:txXfrm>
    </dsp:sp>
    <dsp:sp modelId="{0F97BF76-4DE3-441E-A938-5173CD9FE4BA}">
      <dsp:nvSpPr>
        <dsp:cNvPr id="0" name=""/>
        <dsp:cNvSpPr/>
      </dsp:nvSpPr>
      <dsp:spPr>
        <a:xfrm>
          <a:off x="4866102" y="0"/>
          <a:ext cx="3654995" cy="77734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66102" y="0"/>
        <a:ext cx="3654995" cy="777341"/>
      </dsp:txXfrm>
    </dsp:sp>
    <dsp:sp modelId="{9986BE9D-C446-44A6-9B61-A2DB53516179}">
      <dsp:nvSpPr>
        <dsp:cNvPr id="0" name=""/>
        <dsp:cNvSpPr/>
      </dsp:nvSpPr>
      <dsp:spPr>
        <a:xfrm>
          <a:off x="4885583" y="777341"/>
          <a:ext cx="3616032" cy="7773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85583" y="777341"/>
        <a:ext cx="3616032" cy="777342"/>
      </dsp:txXfrm>
    </dsp:sp>
    <dsp:sp modelId="{D80808B5-FD50-4F48-8696-F1B8DFFE6013}">
      <dsp:nvSpPr>
        <dsp:cNvPr id="0" name=""/>
        <dsp:cNvSpPr/>
      </dsp:nvSpPr>
      <dsp:spPr>
        <a:xfrm>
          <a:off x="5069350" y="2015103"/>
          <a:ext cx="3363471" cy="77734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069350" y="2015103"/>
        <a:ext cx="3363471" cy="77734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5C2D5-E19D-442F-80D6-4582640841AE}">
      <dsp:nvSpPr>
        <dsp:cNvPr id="0" name=""/>
        <dsp:cNvSpPr/>
      </dsp:nvSpPr>
      <dsp:spPr>
        <a:xfrm>
          <a:off x="146892" y="0"/>
          <a:ext cx="2353091" cy="407227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Функциональная классификация </a:t>
          </a:r>
          <a:endParaRPr lang="ru-RU" sz="1600" b="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46892" y="0"/>
        <a:ext cx="2353091" cy="1221681"/>
      </dsp:txXfrm>
    </dsp:sp>
    <dsp:sp modelId="{6057D8B2-388D-4D8F-B4AE-5A723E63AF69}">
      <dsp:nvSpPr>
        <dsp:cNvPr id="0" name=""/>
        <dsp:cNvSpPr/>
      </dsp:nvSpPr>
      <dsp:spPr>
        <a:xfrm>
          <a:off x="653" y="912640"/>
          <a:ext cx="2645571" cy="2645877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Calibri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alibri" pitchFamily="34" charset="0"/>
            </a:rPr>
            <a:t>непосредственно связана со структурой управления, она отображает группировку юридических лиц, получающих бюджетные средства (комитеты, управления, администрации районов и города)</a:t>
          </a:r>
          <a:endParaRPr lang="ru-RU" sz="14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653" y="912640"/>
        <a:ext cx="2645571" cy="2645877"/>
      </dsp:txXfrm>
    </dsp:sp>
    <dsp:sp modelId="{45D91D62-4468-458F-AB11-67BB2C663D9D}">
      <dsp:nvSpPr>
        <dsp:cNvPr id="0" name=""/>
        <dsp:cNvSpPr/>
      </dsp:nvSpPr>
      <dsp:spPr>
        <a:xfrm>
          <a:off x="2981003" y="0"/>
          <a:ext cx="2353091" cy="407227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Ведомственная классификация </a:t>
          </a:r>
        </a:p>
      </dsp:txBody>
      <dsp:txXfrm>
        <a:off x="2981003" y="0"/>
        <a:ext cx="2353091" cy="1221681"/>
      </dsp:txXfrm>
    </dsp:sp>
    <dsp:sp modelId="{1551E35D-0D87-413C-90D3-20483B65B93B}">
      <dsp:nvSpPr>
        <dsp:cNvPr id="0" name=""/>
        <dsp:cNvSpPr/>
      </dsp:nvSpPr>
      <dsp:spPr>
        <a:xfrm>
          <a:off x="2746184" y="930001"/>
          <a:ext cx="2669686" cy="2644391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Calibri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alibri" pitchFamily="34" charset="0"/>
            </a:rPr>
            <a:t>отражает направление средств бюджета на выполнение основных функций государства (образование, культура, здравоохранение, социальная политика, физическая культура и т. д.)</a:t>
          </a:r>
          <a:endParaRPr lang="ru-RU" sz="1400" kern="1200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746184" y="930001"/>
        <a:ext cx="2669686" cy="2644391"/>
      </dsp:txXfrm>
    </dsp:sp>
    <dsp:sp modelId="{72355BB6-2830-4731-ABB9-8205E8A6D922}">
      <dsp:nvSpPr>
        <dsp:cNvPr id="0" name=""/>
        <dsp:cNvSpPr/>
      </dsp:nvSpPr>
      <dsp:spPr>
        <a:xfrm>
          <a:off x="5884013" y="0"/>
          <a:ext cx="2353091" cy="407227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Классификация по муниципальным программам</a:t>
          </a:r>
        </a:p>
      </dsp:txBody>
      <dsp:txXfrm>
        <a:off x="5884013" y="0"/>
        <a:ext cx="2353091" cy="1221681"/>
      </dsp:txXfrm>
    </dsp:sp>
    <dsp:sp modelId="{7BC5F872-7D04-4138-BD2A-12B37C12D607}">
      <dsp:nvSpPr>
        <dsp:cNvPr id="0" name=""/>
        <dsp:cNvSpPr/>
      </dsp:nvSpPr>
      <dsp:spPr>
        <a:xfrm>
          <a:off x="5611497" y="939759"/>
          <a:ext cx="2740825" cy="2644391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Calibri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alibri" pitchFamily="34" charset="0"/>
            </a:rPr>
            <a:t>комплекс мероприятий, взаимоувязанных по ресурсам, исполнителям и срокам реализации, направленных на достижение социально-значимых результатов для города Новокузнецка и его жителей. </a:t>
          </a:r>
        </a:p>
      </dsp:txBody>
      <dsp:txXfrm>
        <a:off x="5611497" y="939759"/>
        <a:ext cx="2740825" cy="2644391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DB5ACD-ABE5-4634-8C5A-2AA083D19B89}">
      <dsp:nvSpPr>
        <dsp:cNvPr id="0" name=""/>
        <dsp:cNvSpPr/>
      </dsp:nvSpPr>
      <dsp:spPr>
        <a:xfrm>
          <a:off x="4370" y="996953"/>
          <a:ext cx="1647101" cy="2070092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Кредиты, полученные от кредитных организаций</a:t>
          </a:r>
          <a:endParaRPr lang="ru-RU" sz="13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70" y="996953"/>
        <a:ext cx="1647101" cy="2070092"/>
      </dsp:txXfrm>
    </dsp:sp>
    <dsp:sp modelId="{BD693B09-56AF-4E2A-9E8E-1733A385BC93}">
      <dsp:nvSpPr>
        <dsp:cNvPr id="0" name=""/>
        <dsp:cNvSpPr/>
      </dsp:nvSpPr>
      <dsp:spPr>
        <a:xfrm>
          <a:off x="1816181" y="1827759"/>
          <a:ext cx="349185" cy="408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816181" y="1827759"/>
        <a:ext cx="349185" cy="408481"/>
      </dsp:txXfrm>
    </dsp:sp>
    <dsp:sp modelId="{88F25F87-5B8B-439D-A38D-E2806FD1BF3C}">
      <dsp:nvSpPr>
        <dsp:cNvPr id="0" name=""/>
        <dsp:cNvSpPr/>
      </dsp:nvSpPr>
      <dsp:spPr>
        <a:xfrm>
          <a:off x="2310311" y="996953"/>
          <a:ext cx="1647101" cy="2070092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Бюджетные кредиты, полученные от бюджетов других уровней бюджетной системы РФ</a:t>
          </a:r>
        </a:p>
      </dsp:txBody>
      <dsp:txXfrm>
        <a:off x="2310311" y="996953"/>
        <a:ext cx="1647101" cy="2070092"/>
      </dsp:txXfrm>
    </dsp:sp>
    <dsp:sp modelId="{20AAC81C-1499-4EE9-A7F2-9ED66140AED4}">
      <dsp:nvSpPr>
        <dsp:cNvPr id="0" name=""/>
        <dsp:cNvSpPr/>
      </dsp:nvSpPr>
      <dsp:spPr>
        <a:xfrm>
          <a:off x="4122123" y="1827759"/>
          <a:ext cx="349185" cy="408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122123" y="1827759"/>
        <a:ext cx="349185" cy="408481"/>
      </dsp:txXfrm>
    </dsp:sp>
    <dsp:sp modelId="{03D06849-4C46-4E1A-B863-69C3F1CD9D53}">
      <dsp:nvSpPr>
        <dsp:cNvPr id="0" name=""/>
        <dsp:cNvSpPr/>
      </dsp:nvSpPr>
      <dsp:spPr>
        <a:xfrm>
          <a:off x="4616253" y="996953"/>
          <a:ext cx="1647101" cy="2070092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Изменение остатков средств на счетах по учету средств местного бюджета</a:t>
          </a:r>
        </a:p>
      </dsp:txBody>
      <dsp:txXfrm>
        <a:off x="4616253" y="996953"/>
        <a:ext cx="1647101" cy="2070092"/>
      </dsp:txXfrm>
    </dsp:sp>
    <dsp:sp modelId="{84D93C25-2920-4F49-8EA8-8DDD63771870}">
      <dsp:nvSpPr>
        <dsp:cNvPr id="0" name=""/>
        <dsp:cNvSpPr/>
      </dsp:nvSpPr>
      <dsp:spPr>
        <a:xfrm>
          <a:off x="6428064" y="1827759"/>
          <a:ext cx="349185" cy="408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6428064" y="1827759"/>
        <a:ext cx="349185" cy="408481"/>
      </dsp:txXfrm>
    </dsp:sp>
    <dsp:sp modelId="{9A0C58DF-E2AB-44E3-A665-D12AED576CC7}">
      <dsp:nvSpPr>
        <dsp:cNvPr id="0" name=""/>
        <dsp:cNvSpPr/>
      </dsp:nvSpPr>
      <dsp:spPr>
        <a:xfrm>
          <a:off x="6922194" y="996953"/>
          <a:ext cx="1866560" cy="2070092"/>
        </a:xfrm>
        <a:prstGeom prst="vertic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Муниципальные займы, осуществляемые путем выпуска муниципальных ценных бумаг от имени муниципального образования</a:t>
          </a:r>
        </a:p>
      </dsp:txBody>
      <dsp:txXfrm>
        <a:off x="6922194" y="996953"/>
        <a:ext cx="1866560" cy="20700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6D2A56-9E89-47A8-9EA6-74878A20A01F}">
      <dsp:nvSpPr>
        <dsp:cNvPr id="0" name=""/>
        <dsp:cNvSpPr/>
      </dsp:nvSpPr>
      <dsp:spPr>
        <a:xfrm rot="5400000">
          <a:off x="3148004" y="-1026929"/>
          <a:ext cx="1160584" cy="35089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marL="285750" lvl="1" indent="-285750" algn="l" defTabSz="2578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800" kern="1200" dirty="0"/>
        </a:p>
      </dsp:txBody>
      <dsp:txXfrm rot="5400000">
        <a:off x="3148004" y="-1026929"/>
        <a:ext cx="1160584" cy="3508985"/>
      </dsp:txXfrm>
    </dsp:sp>
    <dsp:sp modelId="{B7500ECB-DA0D-4F0E-8479-F5B1D13A0CB6}">
      <dsp:nvSpPr>
        <dsp:cNvPr id="0" name=""/>
        <dsp:cNvSpPr/>
      </dsp:nvSpPr>
      <dsp:spPr>
        <a:xfrm>
          <a:off x="0" y="2198"/>
          <a:ext cx="1973804" cy="145073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sz="2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2198"/>
        <a:ext cx="1973804" cy="1450730"/>
      </dsp:txXfrm>
    </dsp:sp>
    <dsp:sp modelId="{C80B87FC-EE83-4B84-A2C7-9F33DC2292E2}">
      <dsp:nvSpPr>
        <dsp:cNvPr id="0" name=""/>
        <dsp:cNvSpPr/>
      </dsp:nvSpPr>
      <dsp:spPr>
        <a:xfrm rot="5400000">
          <a:off x="3148004" y="496338"/>
          <a:ext cx="1160584" cy="35089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marL="285750" lvl="1" indent="-285750" algn="l" defTabSz="2578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800" kern="1200" dirty="0"/>
        </a:p>
      </dsp:txBody>
      <dsp:txXfrm rot="5400000">
        <a:off x="3148004" y="496338"/>
        <a:ext cx="1160584" cy="3508985"/>
      </dsp:txXfrm>
    </dsp:sp>
    <dsp:sp modelId="{DAB8E820-5411-4A7B-BACA-75C34B6553AE}">
      <dsp:nvSpPr>
        <dsp:cNvPr id="0" name=""/>
        <dsp:cNvSpPr/>
      </dsp:nvSpPr>
      <dsp:spPr>
        <a:xfrm>
          <a:off x="0" y="1525465"/>
          <a:ext cx="1973804" cy="145073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источники</a:t>
          </a:r>
          <a:endParaRPr lang="ru-RU" sz="2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1525465"/>
        <a:ext cx="1973804" cy="1450730"/>
      </dsp:txXfrm>
    </dsp:sp>
    <dsp:sp modelId="{EF04DAF2-A9FE-421E-BC47-7E2AF82AC379}">
      <dsp:nvSpPr>
        <dsp:cNvPr id="0" name=""/>
        <dsp:cNvSpPr/>
      </dsp:nvSpPr>
      <dsp:spPr>
        <a:xfrm rot="5400000">
          <a:off x="3045931" y="2019605"/>
          <a:ext cx="1364731" cy="350898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marL="285750" lvl="1" indent="-285750" algn="l" defTabSz="2578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800" kern="1200" dirty="0"/>
        </a:p>
      </dsp:txBody>
      <dsp:txXfrm rot="5400000">
        <a:off x="3045931" y="2019605"/>
        <a:ext cx="1364731" cy="3508985"/>
      </dsp:txXfrm>
    </dsp:sp>
    <dsp:sp modelId="{BCB4EF32-D81D-492D-977B-BE90576A4E3F}">
      <dsp:nvSpPr>
        <dsp:cNvPr id="0" name=""/>
        <dsp:cNvSpPr/>
      </dsp:nvSpPr>
      <dsp:spPr>
        <a:xfrm>
          <a:off x="0" y="3048733"/>
          <a:ext cx="1973804" cy="1450730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  <a:endParaRPr lang="ru-RU" sz="2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3048733"/>
        <a:ext cx="1973804" cy="14507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686DA4-77BE-4125-BDC8-0EA016072A9F}">
      <dsp:nvSpPr>
        <dsp:cNvPr id="0" name=""/>
        <dsp:cNvSpPr/>
      </dsp:nvSpPr>
      <dsp:spPr>
        <a:xfrm>
          <a:off x="345390" y="623"/>
          <a:ext cx="1284088" cy="128408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sz="13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45390" y="623"/>
        <a:ext cx="1284088" cy="1284088"/>
      </dsp:txXfrm>
    </dsp:sp>
    <dsp:sp modelId="{58DFDE97-396D-4DAE-BE18-D482AD001597}">
      <dsp:nvSpPr>
        <dsp:cNvPr id="0" name=""/>
        <dsp:cNvSpPr/>
      </dsp:nvSpPr>
      <dsp:spPr>
        <a:xfrm rot="13695504">
          <a:off x="1635922" y="425481"/>
          <a:ext cx="497499" cy="499585"/>
        </a:xfrm>
        <a:prstGeom prst="corner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3695504">
        <a:off x="1635922" y="425481"/>
        <a:ext cx="497499" cy="499585"/>
      </dsp:txXfrm>
    </dsp:sp>
    <dsp:sp modelId="{D4B86456-43D5-41EF-B4CC-72DB70DEFEF3}">
      <dsp:nvSpPr>
        <dsp:cNvPr id="0" name=""/>
        <dsp:cNvSpPr/>
      </dsp:nvSpPr>
      <dsp:spPr>
        <a:xfrm>
          <a:off x="2335515" y="623"/>
          <a:ext cx="1284088" cy="1284088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  <a:endParaRPr lang="ru-RU" sz="13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335515" y="623"/>
        <a:ext cx="1284088" cy="1284088"/>
      </dsp:txXfrm>
    </dsp:sp>
    <dsp:sp modelId="{7A0F28BE-3588-42EB-A187-9E035135E87B}">
      <dsp:nvSpPr>
        <dsp:cNvPr id="0" name=""/>
        <dsp:cNvSpPr/>
      </dsp:nvSpPr>
      <dsp:spPr>
        <a:xfrm>
          <a:off x="3723872" y="270282"/>
          <a:ext cx="744771" cy="744771"/>
        </a:xfrm>
        <a:prstGeom prst="stripedRightArrow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3723872" y="270282"/>
        <a:ext cx="744771" cy="744771"/>
      </dsp:txXfrm>
    </dsp:sp>
    <dsp:sp modelId="{38112D5F-ED42-47FF-BAE9-68AAEC754E74}">
      <dsp:nvSpPr>
        <dsp:cNvPr id="0" name=""/>
        <dsp:cNvSpPr/>
      </dsp:nvSpPr>
      <dsp:spPr>
        <a:xfrm>
          <a:off x="4572912" y="623"/>
          <a:ext cx="1284088" cy="128408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ПРОФИЦИТ</a:t>
          </a:r>
          <a:endParaRPr lang="ru-RU" sz="13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572912" y="623"/>
        <a:ext cx="1284088" cy="128408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686DA4-77BE-4125-BDC8-0EA016072A9F}">
      <dsp:nvSpPr>
        <dsp:cNvPr id="0" name=""/>
        <dsp:cNvSpPr/>
      </dsp:nvSpPr>
      <dsp:spPr>
        <a:xfrm>
          <a:off x="555772" y="183"/>
          <a:ext cx="1388482" cy="1388482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</a:p>
      </dsp:txBody>
      <dsp:txXfrm>
        <a:off x="555772" y="183"/>
        <a:ext cx="1388482" cy="1388482"/>
      </dsp:txXfrm>
    </dsp:sp>
    <dsp:sp modelId="{58DFDE97-396D-4DAE-BE18-D482AD001597}">
      <dsp:nvSpPr>
        <dsp:cNvPr id="0" name=""/>
        <dsp:cNvSpPr/>
      </dsp:nvSpPr>
      <dsp:spPr>
        <a:xfrm>
          <a:off x="2097115" y="450787"/>
          <a:ext cx="509759" cy="518006"/>
        </a:xfrm>
        <a:prstGeom prst="mathEqual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097115" y="450787"/>
        <a:ext cx="509759" cy="518006"/>
      </dsp:txXfrm>
    </dsp:sp>
    <dsp:sp modelId="{D4B86456-43D5-41EF-B4CC-72DB70DEFEF3}">
      <dsp:nvSpPr>
        <dsp:cNvPr id="0" name=""/>
        <dsp:cNvSpPr/>
      </dsp:nvSpPr>
      <dsp:spPr>
        <a:xfrm>
          <a:off x="2679505" y="183"/>
          <a:ext cx="1388482" cy="1388482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</a:p>
      </dsp:txBody>
      <dsp:txXfrm>
        <a:off x="2679505" y="183"/>
        <a:ext cx="1388482" cy="138848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686DA4-77BE-4125-BDC8-0EA016072A9F}">
      <dsp:nvSpPr>
        <dsp:cNvPr id="0" name=""/>
        <dsp:cNvSpPr/>
      </dsp:nvSpPr>
      <dsp:spPr>
        <a:xfrm>
          <a:off x="273566" y="31"/>
          <a:ext cx="1319778" cy="131977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</a:t>
          </a:r>
          <a:endParaRPr lang="ru-RU" sz="15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73566" y="31"/>
        <a:ext cx="1319778" cy="1319778"/>
      </dsp:txXfrm>
    </dsp:sp>
    <dsp:sp modelId="{58DFDE97-396D-4DAE-BE18-D482AD001597}">
      <dsp:nvSpPr>
        <dsp:cNvPr id="0" name=""/>
        <dsp:cNvSpPr/>
      </dsp:nvSpPr>
      <dsp:spPr>
        <a:xfrm rot="2490886">
          <a:off x="1738640" y="428339"/>
          <a:ext cx="484535" cy="492374"/>
        </a:xfrm>
        <a:prstGeom prst="corner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2490886">
        <a:off x="1738640" y="428339"/>
        <a:ext cx="484535" cy="492374"/>
      </dsp:txXfrm>
    </dsp:sp>
    <dsp:sp modelId="{D4B86456-43D5-41EF-B4CC-72DB70DEFEF3}">
      <dsp:nvSpPr>
        <dsp:cNvPr id="0" name=""/>
        <dsp:cNvSpPr/>
      </dsp:nvSpPr>
      <dsp:spPr>
        <a:xfrm>
          <a:off x="2292212" y="31"/>
          <a:ext cx="1319778" cy="1319778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РАСХОДЫ</a:t>
          </a:r>
        </a:p>
      </dsp:txBody>
      <dsp:txXfrm>
        <a:off x="2292212" y="31"/>
        <a:ext cx="1319778" cy="1319778"/>
      </dsp:txXfrm>
    </dsp:sp>
    <dsp:sp modelId="{7A0F28BE-3588-42EB-A187-9E035135E87B}">
      <dsp:nvSpPr>
        <dsp:cNvPr id="0" name=""/>
        <dsp:cNvSpPr/>
      </dsp:nvSpPr>
      <dsp:spPr>
        <a:xfrm>
          <a:off x="3745036" y="252445"/>
          <a:ext cx="765471" cy="765471"/>
        </a:xfrm>
        <a:prstGeom prst="stripedRightArrow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745036" y="252445"/>
        <a:ext cx="765471" cy="765471"/>
      </dsp:txXfrm>
    </dsp:sp>
    <dsp:sp modelId="{38112D5F-ED42-47FF-BAE9-68AAEC754E74}">
      <dsp:nvSpPr>
        <dsp:cNvPr id="0" name=""/>
        <dsp:cNvSpPr/>
      </dsp:nvSpPr>
      <dsp:spPr>
        <a:xfrm>
          <a:off x="4591794" y="31"/>
          <a:ext cx="1319778" cy="131977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ДЕФИЦИТ</a:t>
          </a:r>
        </a:p>
      </dsp:txBody>
      <dsp:txXfrm>
        <a:off x="4591794" y="31"/>
        <a:ext cx="1319778" cy="131977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D06E86-6F41-4AF3-9560-36537E913AB1}">
      <dsp:nvSpPr>
        <dsp:cNvPr id="0" name=""/>
        <dsp:cNvSpPr/>
      </dsp:nvSpPr>
      <dsp:spPr>
        <a:xfrm>
          <a:off x="-78469" y="0"/>
          <a:ext cx="3658080" cy="365808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F54C9-14B5-483D-917E-4390B5AEC802}">
      <dsp:nvSpPr>
        <dsp:cNvPr id="0" name=""/>
        <dsp:cNvSpPr/>
      </dsp:nvSpPr>
      <dsp:spPr>
        <a:xfrm>
          <a:off x="1750570" y="0"/>
          <a:ext cx="5870136" cy="36580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Федеральный бюджет</a:t>
          </a:r>
          <a:endParaRPr lang="ru-RU" sz="3000" kern="1200" dirty="0"/>
        </a:p>
      </dsp:txBody>
      <dsp:txXfrm>
        <a:off x="1750570" y="0"/>
        <a:ext cx="2935068" cy="1097426"/>
      </dsp:txXfrm>
    </dsp:sp>
    <dsp:sp modelId="{BE1548BD-673E-4675-B8E6-83AB4CFF4745}">
      <dsp:nvSpPr>
        <dsp:cNvPr id="0" name=""/>
        <dsp:cNvSpPr/>
      </dsp:nvSpPr>
      <dsp:spPr>
        <a:xfrm>
          <a:off x="561696" y="1097426"/>
          <a:ext cx="2377749" cy="237774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55EC6-CFE3-4E6C-A2AD-D861B87D92FF}">
      <dsp:nvSpPr>
        <dsp:cNvPr id="0" name=""/>
        <dsp:cNvSpPr/>
      </dsp:nvSpPr>
      <dsp:spPr>
        <a:xfrm>
          <a:off x="1750570" y="1097426"/>
          <a:ext cx="5870136" cy="23777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Региональные бюджеты</a:t>
          </a:r>
          <a:endParaRPr lang="ru-RU" sz="3000" kern="1200" dirty="0"/>
        </a:p>
      </dsp:txBody>
      <dsp:txXfrm>
        <a:off x="1750570" y="1097426"/>
        <a:ext cx="2935068" cy="1097422"/>
      </dsp:txXfrm>
    </dsp:sp>
    <dsp:sp modelId="{0B0D07B5-33B3-475C-86A1-7F66A4B6F86A}">
      <dsp:nvSpPr>
        <dsp:cNvPr id="0" name=""/>
        <dsp:cNvSpPr/>
      </dsp:nvSpPr>
      <dsp:spPr>
        <a:xfrm>
          <a:off x="1201859" y="2194849"/>
          <a:ext cx="1097422" cy="109742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8E7E3-9DE0-4689-B03C-48648F000F8D}">
      <dsp:nvSpPr>
        <dsp:cNvPr id="0" name=""/>
        <dsp:cNvSpPr/>
      </dsp:nvSpPr>
      <dsp:spPr>
        <a:xfrm>
          <a:off x="1750570" y="2194849"/>
          <a:ext cx="5870136" cy="10974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Местные бюджеты</a:t>
          </a:r>
          <a:endParaRPr lang="ru-RU" sz="3000" kern="1200" dirty="0"/>
        </a:p>
      </dsp:txBody>
      <dsp:txXfrm>
        <a:off x="1750570" y="2194849"/>
        <a:ext cx="2935068" cy="1097422"/>
      </dsp:txXfrm>
    </dsp:sp>
    <dsp:sp modelId="{0F97BF76-4DE3-441E-A938-5173CD9FE4BA}">
      <dsp:nvSpPr>
        <dsp:cNvPr id="0" name=""/>
        <dsp:cNvSpPr/>
      </dsp:nvSpPr>
      <dsp:spPr>
        <a:xfrm>
          <a:off x="4528700" y="0"/>
          <a:ext cx="3248944" cy="10974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Российская           Федерация</a:t>
          </a: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528700" y="0"/>
        <a:ext cx="3248944" cy="1097426"/>
      </dsp:txXfrm>
    </dsp:sp>
    <dsp:sp modelId="{9986BE9D-C446-44A6-9B61-A2DB53516179}">
      <dsp:nvSpPr>
        <dsp:cNvPr id="0" name=""/>
        <dsp:cNvSpPr/>
      </dsp:nvSpPr>
      <dsp:spPr>
        <a:xfrm>
          <a:off x="4546017" y="1097426"/>
          <a:ext cx="3214310" cy="1097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Кемеровская            область                       - Кузбасс</a:t>
          </a: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546017" y="1097426"/>
        <a:ext cx="3214310" cy="1097422"/>
      </dsp:txXfrm>
    </dsp:sp>
    <dsp:sp modelId="{D80808B5-FD50-4F48-8696-F1B8DFFE6013}">
      <dsp:nvSpPr>
        <dsp:cNvPr id="0" name=""/>
        <dsp:cNvSpPr/>
      </dsp:nvSpPr>
      <dsp:spPr>
        <a:xfrm>
          <a:off x="4658269" y="2194849"/>
          <a:ext cx="2989807" cy="1097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Новокузнецкий городской                    округ</a:t>
          </a: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658269" y="2194849"/>
        <a:ext cx="2989807" cy="109742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893E3D-0E7B-4810-8713-999DD3ADFFE6}">
      <dsp:nvSpPr>
        <dsp:cNvPr id="0" name=""/>
        <dsp:cNvSpPr/>
      </dsp:nvSpPr>
      <dsp:spPr>
        <a:xfrm>
          <a:off x="0" y="304764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7DF0A-C4F5-487B-A17E-894B87A773C1}">
      <dsp:nvSpPr>
        <dsp:cNvPr id="0" name=""/>
        <dsp:cNvSpPr/>
      </dsp:nvSpPr>
      <dsp:spPr>
        <a:xfrm>
          <a:off x="434340" y="83364"/>
          <a:ext cx="6080760" cy="44280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Глава города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83364"/>
        <a:ext cx="6080760" cy="442800"/>
      </dsp:txXfrm>
    </dsp:sp>
    <dsp:sp modelId="{5CFA6532-4EE7-4E92-8C66-01E307AA12CD}">
      <dsp:nvSpPr>
        <dsp:cNvPr id="0" name=""/>
        <dsp:cNvSpPr/>
      </dsp:nvSpPr>
      <dsp:spPr>
        <a:xfrm>
          <a:off x="0" y="985164"/>
          <a:ext cx="8686800" cy="378000"/>
        </a:xfrm>
        <a:prstGeom prst="ellipseRibbon2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66889"/>
              <a:satOff val="-1067"/>
              <a:lumOff val="102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733D2D-F2BA-4374-A1DB-CA55157FCBB1}">
      <dsp:nvSpPr>
        <dsp:cNvPr id="0" name=""/>
        <dsp:cNvSpPr/>
      </dsp:nvSpPr>
      <dsp:spPr>
        <a:xfrm>
          <a:off x="434340" y="763764"/>
          <a:ext cx="6080760" cy="442800"/>
        </a:xfrm>
        <a:prstGeom prst="roundRect">
          <a:avLst/>
        </a:prstGeom>
        <a:solidFill>
          <a:schemeClr val="accent3">
            <a:shade val="50000"/>
            <a:hueOff val="66889"/>
            <a:satOff val="-1067"/>
            <a:lumOff val="102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Администрация города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763764"/>
        <a:ext cx="6080760" cy="442800"/>
      </dsp:txXfrm>
    </dsp:sp>
    <dsp:sp modelId="{7C857A9C-26FB-43ED-9B07-9B600F4C3B12}">
      <dsp:nvSpPr>
        <dsp:cNvPr id="0" name=""/>
        <dsp:cNvSpPr/>
      </dsp:nvSpPr>
      <dsp:spPr>
        <a:xfrm>
          <a:off x="0" y="1665565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133778"/>
              <a:satOff val="-2135"/>
              <a:lumOff val="205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0" y="1665565"/>
        <a:ext cx="8686800" cy="378000"/>
      </dsp:txXfrm>
    </dsp:sp>
    <dsp:sp modelId="{2275C795-064F-499F-A9A9-545AE97F440C}">
      <dsp:nvSpPr>
        <dsp:cNvPr id="0" name=""/>
        <dsp:cNvSpPr/>
      </dsp:nvSpPr>
      <dsp:spPr>
        <a:xfrm>
          <a:off x="434340" y="1444164"/>
          <a:ext cx="7229111" cy="442800"/>
        </a:xfrm>
        <a:prstGeom prst="roundRect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Новокузнецкий городской Совет народных депутатов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1444164"/>
        <a:ext cx="7229111" cy="442800"/>
      </dsp:txXfrm>
    </dsp:sp>
    <dsp:sp modelId="{9E4364B9-B56B-451C-96F7-AE634F130ACA}">
      <dsp:nvSpPr>
        <dsp:cNvPr id="0" name=""/>
        <dsp:cNvSpPr/>
      </dsp:nvSpPr>
      <dsp:spPr>
        <a:xfrm>
          <a:off x="0" y="2345965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200666"/>
              <a:satOff val="-3202"/>
              <a:lumOff val="30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9D665-3A3C-4C0E-8C93-2EDEC6ED7CDA}">
      <dsp:nvSpPr>
        <dsp:cNvPr id="0" name=""/>
        <dsp:cNvSpPr/>
      </dsp:nvSpPr>
      <dsp:spPr>
        <a:xfrm>
          <a:off x="434340" y="2124565"/>
          <a:ext cx="6080760" cy="442800"/>
        </a:xfrm>
        <a:prstGeom prst="roundRect">
          <a:avLst/>
        </a:prstGeom>
        <a:solidFill>
          <a:schemeClr val="accent3">
            <a:shade val="50000"/>
            <a:hueOff val="200666"/>
            <a:satOff val="-3202"/>
            <a:lumOff val="30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Финансовое управление города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2124565"/>
        <a:ext cx="6080760" cy="442800"/>
      </dsp:txXfrm>
    </dsp:sp>
    <dsp:sp modelId="{BC39D5BD-F202-4EBB-8873-F2A7245BB166}">
      <dsp:nvSpPr>
        <dsp:cNvPr id="0" name=""/>
        <dsp:cNvSpPr/>
      </dsp:nvSpPr>
      <dsp:spPr>
        <a:xfrm>
          <a:off x="0" y="3026365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267555"/>
              <a:satOff val="-4269"/>
              <a:lumOff val="411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BBEEC4-0000-48FB-BD86-60F092AE69AD}">
      <dsp:nvSpPr>
        <dsp:cNvPr id="0" name=""/>
        <dsp:cNvSpPr/>
      </dsp:nvSpPr>
      <dsp:spPr>
        <a:xfrm>
          <a:off x="434340" y="2804965"/>
          <a:ext cx="6080760" cy="442800"/>
        </a:xfrm>
        <a:prstGeom prst="roundRect">
          <a:avLst/>
        </a:prstGeom>
        <a:solidFill>
          <a:schemeClr val="accent3">
            <a:shade val="50000"/>
            <a:hueOff val="267555"/>
            <a:satOff val="-4269"/>
            <a:lumOff val="411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Комитет городского контроля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2804965"/>
        <a:ext cx="6080760" cy="442800"/>
      </dsp:txXfrm>
    </dsp:sp>
    <dsp:sp modelId="{A7A5C88C-09CA-4A5E-B7B2-5104EBDDD70B}">
      <dsp:nvSpPr>
        <dsp:cNvPr id="0" name=""/>
        <dsp:cNvSpPr/>
      </dsp:nvSpPr>
      <dsp:spPr>
        <a:xfrm>
          <a:off x="0" y="3706765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200666"/>
              <a:satOff val="-3202"/>
              <a:lumOff val="30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F7A867-14C1-4299-9163-D54291A1DD1C}">
      <dsp:nvSpPr>
        <dsp:cNvPr id="0" name=""/>
        <dsp:cNvSpPr/>
      </dsp:nvSpPr>
      <dsp:spPr>
        <a:xfrm>
          <a:off x="434340" y="3485365"/>
          <a:ext cx="6080760" cy="442800"/>
        </a:xfrm>
        <a:prstGeom prst="roundRect">
          <a:avLst/>
        </a:prstGeom>
        <a:solidFill>
          <a:schemeClr val="accent3">
            <a:shade val="50000"/>
            <a:hueOff val="200666"/>
            <a:satOff val="-3202"/>
            <a:lumOff val="30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Главные администраторы доходов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3485365"/>
        <a:ext cx="6080760" cy="442800"/>
      </dsp:txXfrm>
    </dsp:sp>
    <dsp:sp modelId="{63AB08A8-A81B-4000-8809-4C4FC10E80D8}">
      <dsp:nvSpPr>
        <dsp:cNvPr id="0" name=""/>
        <dsp:cNvSpPr/>
      </dsp:nvSpPr>
      <dsp:spPr>
        <a:xfrm>
          <a:off x="0" y="4387164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133778"/>
              <a:satOff val="-2135"/>
              <a:lumOff val="205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C54FCC-3793-45CC-BBDB-5E0EDB11B871}">
      <dsp:nvSpPr>
        <dsp:cNvPr id="0" name=""/>
        <dsp:cNvSpPr/>
      </dsp:nvSpPr>
      <dsp:spPr>
        <a:xfrm>
          <a:off x="434340" y="4165765"/>
          <a:ext cx="6080760" cy="442800"/>
        </a:xfrm>
        <a:prstGeom prst="roundRect">
          <a:avLst/>
        </a:prstGeom>
        <a:solidFill>
          <a:schemeClr val="accent3">
            <a:shade val="50000"/>
            <a:hueOff val="133778"/>
            <a:satOff val="-2135"/>
            <a:lumOff val="205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Главные распорядители бюджетных средств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4165765"/>
        <a:ext cx="6080760" cy="442800"/>
      </dsp:txXfrm>
    </dsp:sp>
    <dsp:sp modelId="{E3480265-DAC1-46E5-A1F3-3580847F33E5}">
      <dsp:nvSpPr>
        <dsp:cNvPr id="0" name=""/>
        <dsp:cNvSpPr/>
      </dsp:nvSpPr>
      <dsp:spPr>
        <a:xfrm>
          <a:off x="0" y="5067565"/>
          <a:ext cx="8686800" cy="378000"/>
        </a:xfrm>
        <a:prstGeom prst="ribb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66889"/>
              <a:satOff val="-1067"/>
              <a:lumOff val="102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4E7DA-E488-4297-A8ED-7DA53B4956D4}">
      <dsp:nvSpPr>
        <dsp:cNvPr id="0" name=""/>
        <dsp:cNvSpPr/>
      </dsp:nvSpPr>
      <dsp:spPr>
        <a:xfrm>
          <a:off x="434340" y="4846165"/>
          <a:ext cx="6080760" cy="442800"/>
        </a:xfrm>
        <a:prstGeom prst="roundRect">
          <a:avLst/>
        </a:prstGeom>
        <a:solidFill>
          <a:schemeClr val="accent3">
            <a:shade val="50000"/>
            <a:hueOff val="66889"/>
            <a:satOff val="-1067"/>
            <a:lumOff val="102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Получатели бюджетных средств</a:t>
          </a:r>
          <a:endParaRPr lang="ru-RU" sz="2000" kern="1200" dirty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4340" y="4846165"/>
        <a:ext cx="6080760" cy="4428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587359-D7CC-4128-8A83-0ABE6B9B9CB0}">
      <dsp:nvSpPr>
        <dsp:cNvPr id="0" name=""/>
        <dsp:cNvSpPr/>
      </dsp:nvSpPr>
      <dsp:spPr>
        <a:xfrm rot="5400000">
          <a:off x="5587994" y="-2412769"/>
          <a:ext cx="551297" cy="551872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обязанность публично-правового образования предоставить физическому или юридическому лицу средства из соответствующего бюджета</a:t>
          </a:r>
          <a:endParaRPr lang="ru-RU" sz="1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5587994" y="-2412769"/>
        <a:ext cx="551297" cy="5518722"/>
      </dsp:txXfrm>
    </dsp:sp>
    <dsp:sp modelId="{0EB029AE-F6F9-4837-8DA8-947E799C19C2}">
      <dsp:nvSpPr>
        <dsp:cNvPr id="0" name=""/>
        <dsp:cNvSpPr/>
      </dsp:nvSpPr>
      <dsp:spPr>
        <a:xfrm>
          <a:off x="0" y="2031"/>
          <a:ext cx="3104281" cy="689121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Расходные обязательства</a:t>
          </a:r>
          <a:endParaRPr lang="ru-RU" sz="17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2031"/>
        <a:ext cx="3104281" cy="689121"/>
      </dsp:txXfrm>
    </dsp:sp>
    <dsp:sp modelId="{26051117-E242-4535-ABB9-140C6540BEA1}">
      <dsp:nvSpPr>
        <dsp:cNvPr id="0" name=""/>
        <dsp:cNvSpPr/>
      </dsp:nvSpPr>
      <dsp:spPr>
        <a:xfrm rot="5400000">
          <a:off x="5587994" y="-1689192"/>
          <a:ext cx="551297" cy="551872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предельные объемы денежных средств, предусмотренных в соответствующем финансовом году для исполнения бюджетных обязательств</a:t>
          </a:r>
        </a:p>
      </dsp:txBody>
      <dsp:txXfrm rot="5400000">
        <a:off x="5587994" y="-1689192"/>
        <a:ext cx="551297" cy="5518722"/>
      </dsp:txXfrm>
    </dsp:sp>
    <dsp:sp modelId="{2F4A5149-B42C-46E8-94DF-0A9072F11A53}">
      <dsp:nvSpPr>
        <dsp:cNvPr id="0" name=""/>
        <dsp:cNvSpPr/>
      </dsp:nvSpPr>
      <dsp:spPr>
        <a:xfrm>
          <a:off x="0" y="725608"/>
          <a:ext cx="3104281" cy="689121"/>
        </a:xfrm>
        <a:prstGeom prst="roundRect">
          <a:avLst/>
        </a:prstGeom>
        <a:solidFill>
          <a:schemeClr val="accent3">
            <a:shade val="80000"/>
            <a:hueOff val="31273"/>
            <a:satOff val="-204"/>
            <a:lumOff val="35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Бюджетные ассигнования</a:t>
          </a:r>
        </a:p>
      </dsp:txBody>
      <dsp:txXfrm>
        <a:off x="0" y="725608"/>
        <a:ext cx="3104281" cy="689121"/>
      </dsp:txXfrm>
    </dsp:sp>
    <dsp:sp modelId="{302E9048-1F82-43B2-BF38-0E27F569EA8C}">
      <dsp:nvSpPr>
        <dsp:cNvPr id="0" name=""/>
        <dsp:cNvSpPr/>
      </dsp:nvSpPr>
      <dsp:spPr>
        <a:xfrm rot="5400000">
          <a:off x="5587994" y="-965614"/>
          <a:ext cx="551297" cy="551872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расходные обязательства, подлежащие исполнению в соответствующем финансовом году</a:t>
          </a:r>
        </a:p>
      </dsp:txBody>
      <dsp:txXfrm rot="5400000">
        <a:off x="5587994" y="-965614"/>
        <a:ext cx="551297" cy="5518722"/>
      </dsp:txXfrm>
    </dsp:sp>
    <dsp:sp modelId="{8392C12F-8D55-4D4B-9DEB-FFC8FCCD0E14}">
      <dsp:nvSpPr>
        <dsp:cNvPr id="0" name=""/>
        <dsp:cNvSpPr/>
      </dsp:nvSpPr>
      <dsp:spPr>
        <a:xfrm>
          <a:off x="0" y="1449185"/>
          <a:ext cx="3104281" cy="689121"/>
        </a:xfrm>
        <a:prstGeom prst="roundRect">
          <a:avLst/>
        </a:prstGeom>
        <a:solidFill>
          <a:schemeClr val="accent3">
            <a:shade val="80000"/>
            <a:hueOff val="62545"/>
            <a:satOff val="-409"/>
            <a:lumOff val="70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Бюджетные обязательства</a:t>
          </a:r>
        </a:p>
      </dsp:txBody>
      <dsp:txXfrm>
        <a:off x="0" y="1449185"/>
        <a:ext cx="3104281" cy="689121"/>
      </dsp:txXfrm>
    </dsp:sp>
    <dsp:sp modelId="{5AA42EFF-B33B-4C3D-A68B-D084BF9F8BBB}">
      <dsp:nvSpPr>
        <dsp:cNvPr id="0" name=""/>
        <dsp:cNvSpPr/>
      </dsp:nvSpPr>
      <dsp:spPr>
        <a:xfrm rot="5400000">
          <a:off x="5499267" y="-225254"/>
          <a:ext cx="717298" cy="551333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документ, который составляется и ведется финансовым органом в соответствии с Бюджетным кодексом РФ в целях организации исполнения бюджета по расходам бюджета и источникам финансирования дефицита бюджета</a:t>
          </a:r>
        </a:p>
      </dsp:txBody>
      <dsp:txXfrm rot="5400000">
        <a:off x="5499267" y="-225254"/>
        <a:ext cx="717298" cy="5513333"/>
      </dsp:txXfrm>
    </dsp:sp>
    <dsp:sp modelId="{8850F97F-8CC4-4C79-8932-8B6E4AAD890A}">
      <dsp:nvSpPr>
        <dsp:cNvPr id="0" name=""/>
        <dsp:cNvSpPr/>
      </dsp:nvSpPr>
      <dsp:spPr>
        <a:xfrm>
          <a:off x="0" y="2186851"/>
          <a:ext cx="3101249" cy="689121"/>
        </a:xfrm>
        <a:prstGeom prst="roundRect">
          <a:avLst/>
        </a:prstGeom>
        <a:solidFill>
          <a:schemeClr val="accent3">
            <a:shade val="80000"/>
            <a:hueOff val="93818"/>
            <a:satOff val="-613"/>
            <a:lumOff val="105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Сводная бюджетная роспись</a:t>
          </a:r>
        </a:p>
      </dsp:txBody>
      <dsp:txXfrm>
        <a:off x="0" y="2186851"/>
        <a:ext cx="3101249" cy="689121"/>
      </dsp:txXfrm>
    </dsp:sp>
    <dsp:sp modelId="{0CA955DB-82ED-47CE-9011-DE710B274312}">
      <dsp:nvSpPr>
        <dsp:cNvPr id="0" name=""/>
        <dsp:cNvSpPr/>
      </dsp:nvSpPr>
      <dsp:spPr>
        <a:xfrm rot="5400000">
          <a:off x="5497693" y="528074"/>
          <a:ext cx="720446" cy="551333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это обязательства государственных органов и органов местного самоуправления перед физическим лицом, подлежащие исполнению в денежной форме в размере, установленном соответствующим нормативным правовым актом</a:t>
          </a:r>
        </a:p>
      </dsp:txBody>
      <dsp:txXfrm rot="5400000">
        <a:off x="5497693" y="528074"/>
        <a:ext cx="720446" cy="5513333"/>
      </dsp:txXfrm>
    </dsp:sp>
    <dsp:sp modelId="{7A8829AC-EEF0-40D9-87B3-F71143BE9563}">
      <dsp:nvSpPr>
        <dsp:cNvPr id="0" name=""/>
        <dsp:cNvSpPr/>
      </dsp:nvSpPr>
      <dsp:spPr>
        <a:xfrm>
          <a:off x="0" y="2940179"/>
          <a:ext cx="3101249" cy="689121"/>
        </a:xfrm>
        <a:prstGeom prst="roundRect">
          <a:avLst/>
        </a:prstGeom>
        <a:solidFill>
          <a:schemeClr val="accent3">
            <a:shade val="80000"/>
            <a:hueOff val="125091"/>
            <a:satOff val="-818"/>
            <a:lumOff val="14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Публичные нормативные обязательства</a:t>
          </a:r>
        </a:p>
      </dsp:txBody>
      <dsp:txXfrm>
        <a:off x="0" y="2940179"/>
        <a:ext cx="3101249" cy="689121"/>
      </dsp:txXfrm>
    </dsp:sp>
    <dsp:sp modelId="{203468FE-724F-4501-9D2C-836DB172E4DA}">
      <dsp:nvSpPr>
        <dsp:cNvPr id="0" name=""/>
        <dsp:cNvSpPr/>
      </dsp:nvSpPr>
      <dsp:spPr>
        <a:xfrm rot="5400000">
          <a:off x="5587994" y="1264619"/>
          <a:ext cx="551297" cy="551872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денежные средства, предоставляемые одним бюджетом другому бюджету или юридическому лицу на определенный срок на возвратной и платной основах</a:t>
          </a:r>
          <a:endParaRPr lang="ru-RU" sz="1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5587994" y="1264619"/>
        <a:ext cx="551297" cy="5518722"/>
      </dsp:txXfrm>
    </dsp:sp>
    <dsp:sp modelId="{E7BE194B-467C-4E57-825B-68E4546EC2DD}">
      <dsp:nvSpPr>
        <dsp:cNvPr id="0" name=""/>
        <dsp:cNvSpPr/>
      </dsp:nvSpPr>
      <dsp:spPr>
        <a:xfrm>
          <a:off x="0" y="3679419"/>
          <a:ext cx="3104281" cy="689121"/>
        </a:xfrm>
        <a:prstGeom prst="roundRect">
          <a:avLst/>
        </a:prstGeom>
        <a:solidFill>
          <a:schemeClr val="accent3">
            <a:shade val="80000"/>
            <a:hueOff val="156364"/>
            <a:satOff val="-1022"/>
            <a:lumOff val="17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Бюджетный кредит</a:t>
          </a:r>
        </a:p>
      </dsp:txBody>
      <dsp:txXfrm>
        <a:off x="0" y="3679419"/>
        <a:ext cx="3104281" cy="689121"/>
      </dsp:txXfrm>
    </dsp:sp>
    <dsp:sp modelId="{5FE59678-AFA6-4ECE-A580-4114CDFD543A}">
      <dsp:nvSpPr>
        <dsp:cNvPr id="0" name=""/>
        <dsp:cNvSpPr/>
      </dsp:nvSpPr>
      <dsp:spPr>
        <a:xfrm rot="5400000">
          <a:off x="5587994" y="1988196"/>
          <a:ext cx="551297" cy="5518722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обязательства, возникающие в связи с привлечением кредитов в кредитных организациях, получением бюджетных кредитов от других бюджетов</a:t>
          </a:r>
          <a:endParaRPr lang="ru-RU" sz="1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5587994" y="1988196"/>
        <a:ext cx="551297" cy="5518722"/>
      </dsp:txXfrm>
    </dsp:sp>
    <dsp:sp modelId="{473A2C1C-2E16-475F-B8BE-E2E79FD2C260}">
      <dsp:nvSpPr>
        <dsp:cNvPr id="0" name=""/>
        <dsp:cNvSpPr/>
      </dsp:nvSpPr>
      <dsp:spPr>
        <a:xfrm>
          <a:off x="0" y="4402997"/>
          <a:ext cx="3104281" cy="689121"/>
        </a:xfrm>
        <a:prstGeom prst="roundRect">
          <a:avLst/>
        </a:prstGeom>
        <a:solidFill>
          <a:schemeClr val="accent3">
            <a:shade val="80000"/>
            <a:hueOff val="187636"/>
            <a:satOff val="-1227"/>
            <a:lumOff val="210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Муниципальный долг</a:t>
          </a:r>
        </a:p>
      </dsp:txBody>
      <dsp:txXfrm>
        <a:off x="0" y="4402997"/>
        <a:ext cx="3104281" cy="689121"/>
      </dsp:txXfrm>
    </dsp:sp>
    <dsp:sp modelId="{EAE7B33E-3C02-4135-BFF8-A139450E060B}">
      <dsp:nvSpPr>
        <dsp:cNvPr id="0" name=""/>
        <dsp:cNvSpPr/>
      </dsp:nvSpPr>
      <dsp:spPr>
        <a:xfrm rot="5400000">
          <a:off x="5344093" y="2883730"/>
          <a:ext cx="1027645" cy="551333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ru-RU" sz="1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города</a:t>
          </a:r>
          <a:endParaRPr lang="ru-RU" sz="12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00" kern="1200" dirty="0"/>
        </a:p>
      </dsp:txBody>
      <dsp:txXfrm rot="5400000">
        <a:off x="5344093" y="2883730"/>
        <a:ext cx="1027645" cy="5513333"/>
      </dsp:txXfrm>
    </dsp:sp>
    <dsp:sp modelId="{D7572C24-8DE2-401C-93FC-BEE75D104321}">
      <dsp:nvSpPr>
        <dsp:cNvPr id="0" name=""/>
        <dsp:cNvSpPr/>
      </dsp:nvSpPr>
      <dsp:spPr>
        <a:xfrm>
          <a:off x="0" y="5295836"/>
          <a:ext cx="3101249" cy="689121"/>
        </a:xfrm>
        <a:prstGeom prst="roundRect">
          <a:avLst/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Муниципальная программа</a:t>
          </a:r>
          <a:endParaRPr lang="ru-RU" sz="1700" kern="12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5295836"/>
        <a:ext cx="3101249" cy="68912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D06E86-6F41-4AF3-9560-36537E913AB1}">
      <dsp:nvSpPr>
        <dsp:cNvPr id="0" name=""/>
        <dsp:cNvSpPr/>
      </dsp:nvSpPr>
      <dsp:spPr>
        <a:xfrm>
          <a:off x="-88276" y="0"/>
          <a:ext cx="3658080" cy="365808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F54C9-14B5-483D-917E-4390B5AEC802}">
      <dsp:nvSpPr>
        <dsp:cNvPr id="0" name=""/>
        <dsp:cNvSpPr/>
      </dsp:nvSpPr>
      <dsp:spPr>
        <a:xfrm>
          <a:off x="1740763" y="0"/>
          <a:ext cx="6603782" cy="36580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ru-RU" sz="3400" kern="1200" dirty="0" smtClean="0"/>
            <a:t>Федеральные</a:t>
          </a:r>
          <a:endParaRPr lang="ru-RU" sz="3400" kern="1200" dirty="0"/>
        </a:p>
      </dsp:txBody>
      <dsp:txXfrm>
        <a:off x="1740763" y="0"/>
        <a:ext cx="3301891" cy="1097426"/>
      </dsp:txXfrm>
    </dsp:sp>
    <dsp:sp modelId="{BE1548BD-673E-4675-B8E6-83AB4CFF4745}">
      <dsp:nvSpPr>
        <dsp:cNvPr id="0" name=""/>
        <dsp:cNvSpPr/>
      </dsp:nvSpPr>
      <dsp:spPr>
        <a:xfrm>
          <a:off x="551889" y="1097426"/>
          <a:ext cx="2377749" cy="237774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55EC6-CFE3-4E6C-A2AD-D861B87D92FF}">
      <dsp:nvSpPr>
        <dsp:cNvPr id="0" name=""/>
        <dsp:cNvSpPr/>
      </dsp:nvSpPr>
      <dsp:spPr>
        <a:xfrm>
          <a:off x="1740763" y="1097426"/>
          <a:ext cx="6603782" cy="23777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Региональные</a:t>
          </a:r>
          <a:endParaRPr lang="ru-RU" sz="3400" kern="1200" dirty="0"/>
        </a:p>
      </dsp:txBody>
      <dsp:txXfrm>
        <a:off x="1740763" y="1097426"/>
        <a:ext cx="3301891" cy="1097422"/>
      </dsp:txXfrm>
    </dsp:sp>
    <dsp:sp modelId="{0B0D07B5-33B3-475C-86A1-7F66A4B6F86A}">
      <dsp:nvSpPr>
        <dsp:cNvPr id="0" name=""/>
        <dsp:cNvSpPr/>
      </dsp:nvSpPr>
      <dsp:spPr>
        <a:xfrm>
          <a:off x="1192052" y="2194849"/>
          <a:ext cx="1097422" cy="109742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8E7E3-9DE0-4689-B03C-48648F000F8D}">
      <dsp:nvSpPr>
        <dsp:cNvPr id="0" name=""/>
        <dsp:cNvSpPr/>
      </dsp:nvSpPr>
      <dsp:spPr>
        <a:xfrm>
          <a:off x="1740763" y="2194849"/>
          <a:ext cx="6603782" cy="10974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Местные</a:t>
          </a:r>
          <a:endParaRPr lang="ru-RU" sz="3400" kern="1200" dirty="0"/>
        </a:p>
      </dsp:txBody>
      <dsp:txXfrm>
        <a:off x="1740763" y="2194849"/>
        <a:ext cx="3301891" cy="1097422"/>
      </dsp:txXfrm>
    </dsp:sp>
    <dsp:sp modelId="{0F97BF76-4DE3-441E-A938-5173CD9FE4BA}">
      <dsp:nvSpPr>
        <dsp:cNvPr id="0" name=""/>
        <dsp:cNvSpPr/>
      </dsp:nvSpPr>
      <dsp:spPr>
        <a:xfrm>
          <a:off x="4866102" y="0"/>
          <a:ext cx="3654995" cy="109742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66102" y="0"/>
        <a:ext cx="3654995" cy="1097426"/>
      </dsp:txXfrm>
    </dsp:sp>
    <dsp:sp modelId="{9986BE9D-C446-44A6-9B61-A2DB53516179}">
      <dsp:nvSpPr>
        <dsp:cNvPr id="0" name=""/>
        <dsp:cNvSpPr/>
      </dsp:nvSpPr>
      <dsp:spPr>
        <a:xfrm>
          <a:off x="4885583" y="1097426"/>
          <a:ext cx="3616032" cy="1097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85583" y="1097426"/>
        <a:ext cx="3616032" cy="1097422"/>
      </dsp:txXfrm>
    </dsp:sp>
    <dsp:sp modelId="{D80808B5-FD50-4F48-8696-F1B8DFFE6013}">
      <dsp:nvSpPr>
        <dsp:cNvPr id="0" name=""/>
        <dsp:cNvSpPr/>
      </dsp:nvSpPr>
      <dsp:spPr>
        <a:xfrm>
          <a:off x="5069350" y="2560657"/>
          <a:ext cx="3363471" cy="109742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069350" y="2560657"/>
        <a:ext cx="3363471" cy="1097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417331-6BB0-46F6-A478-97A341B73696}" type="datetimeFigureOut">
              <a:rPr lang="ru-RU"/>
              <a:pPr>
                <a:defRPr/>
              </a:pPr>
              <a:t>03.06.2022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95C9FC6-748E-40CC-A38A-A09CC7502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DF7303-1A43-45F2-927A-A43DE99BA9E9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72D7C-FF37-4195-B6B1-E1E798BE4E94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005-3723-4873-9F34-504E03D808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5647-43BA-4968-8FDE-AA3BA9E77350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E8E3D-6C93-4105-AD4A-BB60F2246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1CFA5-40C9-4856-B0C0-83D570CCAAAA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3B39C-0EBE-4294-A1F3-F020111584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87469-BB09-4360-9B96-98A3B5692095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8402-18AB-43FC-927A-16DC55D51AC8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9CA9-888C-4D92-A2CA-A2CFB67B7D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1D5A-301C-42B2-B91F-E93F89352C7B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18B4-9E8B-4F66-B487-5835AAEEF4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7CEE4-5DEE-4496-AB8A-2E1CBCE08EC3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7838F-8FC7-4E29-A9B6-C5465CEF88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08647-8F4D-488A-914C-0D3088817A32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613F-3E40-4382-8DCD-C23C7D6C4D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B4CBB-2419-4705-BC5D-C461DA5C2E73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E43A-C857-4F6C-8890-7618091E4D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20A25-EA08-4F03-81E7-73DC4FA11BA2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80D4-93CF-45F4-AC48-E4E711D83D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210B2-69C7-4F2A-AB78-43EA2FD94F3E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D673-6ED1-4626-8265-A530E72F6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8361F2-35B4-41E9-B699-57D01C3BF82F}" type="datetime1">
              <a:rPr lang="en-US"/>
              <a:pPr>
                <a:defRPr/>
              </a:pPr>
              <a:t>6/3/2022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C3453-9283-4923-83D7-652D681E3C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80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" Type="http://schemas.openxmlformats.org/officeDocument/2006/relationships/image" Target="../media/image2.png"/><Relationship Id="rId16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https://topparki.ru/wp-content/uploads/2018/12/2332958723-1024x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3"/>
          <p:cNvSpPr txBox="1">
            <a:spLocks/>
          </p:cNvSpPr>
          <p:nvPr/>
        </p:nvSpPr>
        <p:spPr bwMode="auto">
          <a:xfrm>
            <a:off x="287338" y="1555750"/>
            <a:ext cx="8399462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Глоссарий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-</a:t>
            </a:r>
            <a:br>
              <a:rPr lang="ru-RU" sz="4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6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краткий словарь используемых </a:t>
            </a:r>
            <a:br>
              <a:rPr lang="ru-RU" sz="26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6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в «Бюджете для граждан» </a:t>
            </a:r>
          </a:p>
          <a:p>
            <a:pPr algn="ctr" defTabSz="914400">
              <a:defRPr/>
            </a:pPr>
            <a:r>
              <a:rPr lang="ru-RU" sz="26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терминов и понятий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DEFF1-48E3-4ADA-9342-0FFFC8BAC14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2292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Прямоугольник 10"/>
          <p:cNvSpPr>
            <a:spLocks noChangeArrowheads="1"/>
          </p:cNvSpPr>
          <p:nvPr/>
        </p:nvSpPr>
        <p:spPr bwMode="auto">
          <a:xfrm>
            <a:off x="1044575" y="184150"/>
            <a:ext cx="7245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941331"/>
            <a:ext cx="248801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 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381568" y="2118286"/>
          <a:ext cx="8432822" cy="365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301" name="Прямоугольник 22"/>
          <p:cNvSpPr>
            <a:spLocks noChangeArrowheads="1"/>
          </p:cNvSpPr>
          <p:nvPr/>
        </p:nvSpPr>
        <p:spPr bwMode="auto">
          <a:xfrm>
            <a:off x="2371725" y="955675"/>
            <a:ext cx="6516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ahoma" pitchFamily="34" charset="0"/>
                <a:cs typeface="Tahoma" pitchFamily="34" charset="0"/>
              </a:rPr>
              <a:t>Денежные средства, перечисляемые из одного бюджета бюджетной системы Российской Федерации другому</a:t>
            </a:r>
          </a:p>
        </p:txBody>
      </p:sp>
      <p:sp>
        <p:nvSpPr>
          <p:cNvPr id="12302" name="TextBox 18"/>
          <p:cNvSpPr txBox="1">
            <a:spLocks noChangeArrowheads="1"/>
          </p:cNvSpPr>
          <p:nvPr/>
        </p:nvSpPr>
        <p:spPr bwMode="auto">
          <a:xfrm>
            <a:off x="4327525" y="4497388"/>
            <a:ext cx="42957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ahoma" pitchFamily="34" charset="0"/>
                <a:cs typeface="Tahoma" pitchFamily="34" charset="0"/>
              </a:rPr>
              <a:t>Предоставляются на решение вопросов местного значения, не требующих софинансирования(гранты, поощрения)</a:t>
            </a:r>
          </a:p>
        </p:txBody>
      </p:sp>
      <p:sp>
        <p:nvSpPr>
          <p:cNvPr id="12303" name="TextBox 19"/>
          <p:cNvSpPr txBox="1">
            <a:spLocks noChangeArrowheads="1"/>
          </p:cNvSpPr>
          <p:nvPr/>
        </p:nvSpPr>
        <p:spPr bwMode="auto">
          <a:xfrm>
            <a:off x="4241800" y="2906713"/>
            <a:ext cx="42862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ahoma" pitchFamily="34" charset="0"/>
                <a:cs typeface="Tahoma" pitchFamily="34" charset="0"/>
              </a:rPr>
              <a:t>Предоставляются на финансирование «переданных» полномочий другим публично-правовым образованиям</a:t>
            </a:r>
          </a:p>
        </p:txBody>
      </p:sp>
      <p:sp>
        <p:nvSpPr>
          <p:cNvPr id="12304" name="TextBox 20"/>
          <p:cNvSpPr txBox="1">
            <a:spLocks noChangeArrowheads="1"/>
          </p:cNvSpPr>
          <p:nvPr/>
        </p:nvSpPr>
        <p:spPr bwMode="auto">
          <a:xfrm>
            <a:off x="4232275" y="2233613"/>
            <a:ext cx="42529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ahoma" pitchFamily="34" charset="0"/>
                <a:cs typeface="Tahoma" pitchFamily="34" charset="0"/>
              </a:rPr>
              <a:t>Предоставляются без определения конкретной цели их использования</a:t>
            </a:r>
          </a:p>
        </p:txBody>
      </p:sp>
      <p:sp>
        <p:nvSpPr>
          <p:cNvPr id="12305" name="Прямоугольник 10"/>
          <p:cNvSpPr>
            <a:spLocks noChangeArrowheads="1"/>
          </p:cNvSpPr>
          <p:nvPr/>
        </p:nvSpPr>
        <p:spPr bwMode="auto">
          <a:xfrm>
            <a:off x="2046288" y="5124450"/>
            <a:ext cx="29098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ahoma" pitchFamily="34" charset="0"/>
                <a:cs typeface="Tahoma" pitchFamily="34" charset="0"/>
              </a:rPr>
              <a:t>*</a:t>
            </a:r>
            <a:r>
              <a:rPr lang="ru-RU" sz="1500">
                <a:latin typeface="Tahoma" pitchFamily="34" charset="0"/>
                <a:cs typeface="Tahoma" pitchFamily="34" charset="0"/>
              </a:rPr>
              <a:t>межбюджетные трансферты</a:t>
            </a:r>
          </a:p>
        </p:txBody>
      </p:sp>
      <p:sp>
        <p:nvSpPr>
          <p:cNvPr id="12306" name="TextBox 22"/>
          <p:cNvSpPr txBox="1">
            <a:spLocks noChangeArrowheads="1"/>
          </p:cNvSpPr>
          <p:nvPr/>
        </p:nvSpPr>
        <p:spPr bwMode="auto">
          <a:xfrm>
            <a:off x="4264025" y="3697288"/>
            <a:ext cx="38195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ahoma" pitchFamily="34" charset="0"/>
                <a:cs typeface="Tahoma" pitchFamily="34" charset="0"/>
              </a:rPr>
              <a:t>Предоставляются на условиях долевого софинансирования расходов других бюджетов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4BC70-E4A8-4211-BA54-C6FD39389803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3316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Прямоугольник 10"/>
          <p:cNvSpPr>
            <a:spLocks noChangeArrowheads="1"/>
          </p:cNvSpPr>
          <p:nvPr/>
        </p:nvSpPr>
        <p:spPr bwMode="auto">
          <a:xfrm>
            <a:off x="1022350" y="0"/>
            <a:ext cx="7246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  <p:sp>
        <p:nvSpPr>
          <p:cNvPr id="6160" name="Прямоугольник 22"/>
          <p:cNvSpPr>
            <a:spLocks noChangeArrowheads="1"/>
          </p:cNvSpPr>
          <p:nvPr/>
        </p:nvSpPr>
        <p:spPr bwMode="auto">
          <a:xfrm>
            <a:off x="170121" y="499730"/>
            <a:ext cx="874007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2788" algn="just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  </a:t>
            </a:r>
          </a:p>
          <a:p>
            <a:pPr algn="just">
              <a:defRPr/>
            </a:pPr>
            <a:endParaRPr lang="ru-RU" sz="1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712788" algn="just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Бюджет формируется: по разделам, по ведомствам, по государственным программам</a:t>
            </a:r>
          </a:p>
          <a:p>
            <a:pPr indent="712788" algn="just">
              <a:defRPr/>
            </a:pPr>
            <a:endParaRPr lang="ru-RU" sz="1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712788" algn="just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Для этого применяется бюджетная классификация: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хема 26"/>
          <p:cNvGraphicFramePr/>
          <p:nvPr/>
        </p:nvGraphicFramePr>
        <p:xfrm>
          <a:off x="382772" y="2424222"/>
          <a:ext cx="8410353" cy="4072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8E69E-1B67-4197-836D-DFECDC1E3928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434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5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Прямоугольник 10"/>
          <p:cNvSpPr>
            <a:spLocks noChangeArrowheads="1"/>
          </p:cNvSpPr>
          <p:nvPr/>
        </p:nvSpPr>
        <p:spPr bwMode="auto">
          <a:xfrm>
            <a:off x="1022350" y="0"/>
            <a:ext cx="7246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  <p:sp>
        <p:nvSpPr>
          <p:cNvPr id="6160" name="Прямоугольник 22"/>
          <p:cNvSpPr>
            <a:spLocks noChangeArrowheads="1"/>
          </p:cNvSpPr>
          <p:nvPr/>
        </p:nvSpPr>
        <p:spPr bwMode="auto">
          <a:xfrm>
            <a:off x="159489" y="903768"/>
            <a:ext cx="38915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ИСТОЧНИКИ ФИНАНСИРОВАНИЯ</a:t>
            </a:r>
            <a:r>
              <a:rPr lang="en-US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ДЕФИЦИТА БЮДЖЕТА</a:t>
            </a:r>
          </a:p>
          <a:p>
            <a:pPr algn="just">
              <a:defRPr/>
            </a:pPr>
            <a:endParaRPr lang="ru-RU" sz="1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348" name="TextBox 13"/>
          <p:cNvSpPr txBox="1">
            <a:spLocks noChangeArrowheads="1"/>
          </p:cNvSpPr>
          <p:nvPr/>
        </p:nvSpPr>
        <p:spPr bwMode="auto">
          <a:xfrm>
            <a:off x="3881438" y="850900"/>
            <a:ext cx="526256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>
                <a:latin typeface="Tahoma" pitchFamily="34" charset="0"/>
                <a:cs typeface="Tahoma" pitchFamily="34" charset="0"/>
              </a:rPr>
              <a:t>поступления денежных средств в бюджет, направляемые на покрытие разницы, возникающей в результате превышения расходов бюджета над его доходами, и погашение ранее привлеченных долговых обязательств</a:t>
            </a:r>
          </a:p>
          <a:p>
            <a:endParaRPr lang="ru-RU"/>
          </a:p>
        </p:txBody>
      </p:sp>
      <p:graphicFrame>
        <p:nvGraphicFramePr>
          <p:cNvPr id="16" name="Схема 15"/>
          <p:cNvGraphicFramePr/>
          <p:nvPr/>
        </p:nvGraphicFramePr>
        <p:xfrm>
          <a:off x="212651" y="1397000"/>
          <a:ext cx="879312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Двойные фигурные скобки 18"/>
          <p:cNvSpPr/>
          <p:nvPr/>
        </p:nvSpPr>
        <p:spPr>
          <a:xfrm>
            <a:off x="223838" y="4741863"/>
            <a:ext cx="6113462" cy="1296987"/>
          </a:xfrm>
          <a:prstGeom prst="bracePair">
            <a:avLst/>
          </a:prstGeom>
          <a:solidFill>
            <a:schemeClr val="accent3">
              <a:hueOff val="0"/>
              <a:satOff val="0"/>
              <a:lumOff val="0"/>
              <a:alpha val="23000"/>
            </a:schemeClr>
          </a:solidFill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51" name="Прямоугольник 27"/>
          <p:cNvSpPr>
            <a:spLocks noChangeArrowheads="1"/>
          </p:cNvSpPr>
          <p:nvPr/>
        </p:nvSpPr>
        <p:spPr bwMode="auto">
          <a:xfrm>
            <a:off x="1031875" y="4786313"/>
            <a:ext cx="47418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</a:pPr>
            <a:r>
              <a:rPr lang="ru-RU" sz="1600" b="1">
                <a:solidFill>
                  <a:srgbClr val="17375E"/>
                </a:solidFill>
                <a:latin typeface="Tahoma" pitchFamily="34" charset="0"/>
                <a:cs typeface="Tahoma" pitchFamily="34" charset="0"/>
              </a:rPr>
              <a:t>Первые три источника составляют муниципальный долг, то есть совокупность долговых обязательств муниципального образования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694C8-AD2F-43D8-A3ED-FB0BF19CA0F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410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8022" y="774795"/>
            <a:ext cx="8790318" cy="10310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Бюджет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– это форма образования и расходования денежных средств для финансового обеспечения задач и функций государства и местного самоуправления, другими словами – это план доходов и расходов</a:t>
            </a:r>
          </a:p>
        </p:txBody>
      </p:sp>
      <p:sp>
        <p:nvSpPr>
          <p:cNvPr id="4107" name="Прямоугольник 10"/>
          <p:cNvSpPr>
            <a:spLocks noChangeArrowheads="1"/>
          </p:cNvSpPr>
          <p:nvPr/>
        </p:nvSpPr>
        <p:spPr bwMode="auto">
          <a:xfrm>
            <a:off x="3221038" y="147638"/>
            <a:ext cx="33258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Что такое бюджет 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221412" y="3278038"/>
          <a:ext cx="3340495" cy="1587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3320968" y="2143687"/>
          <a:ext cx="5482790" cy="450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110" name="TextBox 14"/>
          <p:cNvSpPr txBox="1">
            <a:spLocks noChangeArrowheads="1"/>
          </p:cNvSpPr>
          <p:nvPr/>
        </p:nvSpPr>
        <p:spPr bwMode="auto">
          <a:xfrm>
            <a:off x="5294313" y="3752850"/>
            <a:ext cx="35893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ahoma" pitchFamily="34" charset="0"/>
                <a:cs typeface="Tahoma" pitchFamily="34" charset="0"/>
              </a:rPr>
              <a:t>поступления денежных средств в бюджет, направляемые на покрытие разницы, возникающей в результате превышения расходов бюджета над его доходами, и погашение ранее привлеченных долговых обязательств</a:t>
            </a:r>
          </a:p>
          <a:p>
            <a:endParaRPr lang="ru-RU"/>
          </a:p>
        </p:txBody>
      </p:sp>
      <p:sp>
        <p:nvSpPr>
          <p:cNvPr id="4111" name="TextBox 15"/>
          <p:cNvSpPr txBox="1">
            <a:spLocks noChangeArrowheads="1"/>
          </p:cNvSpPr>
          <p:nvPr/>
        </p:nvSpPr>
        <p:spPr bwMode="auto">
          <a:xfrm>
            <a:off x="5346700" y="2587625"/>
            <a:ext cx="3476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поступающие в бюджет денежные средства</a:t>
            </a: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316538" y="5503863"/>
            <a:ext cx="3476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выплачиваемые из бюджета денежные средства</a:t>
            </a:r>
          </a:p>
          <a:p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3AB34-A197-467B-A44A-D96DEB9BA1E7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124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30" name="Picture 2" descr="Составлена таблица изменений направлений расходов, применяем» — карточка  пользователя Елена П. в Яндекс.Коллекц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46138"/>
            <a:ext cx="11652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хема 10"/>
          <p:cNvGraphicFramePr/>
          <p:nvPr/>
        </p:nvGraphicFramePr>
        <p:xfrm>
          <a:off x="914400" y="690113"/>
          <a:ext cx="6202392" cy="1285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132" name="Прямоугольник 14"/>
          <p:cNvSpPr>
            <a:spLocks noChangeArrowheads="1"/>
          </p:cNvSpPr>
          <p:nvPr/>
        </p:nvSpPr>
        <p:spPr bwMode="auto">
          <a:xfrm>
            <a:off x="6727825" y="1147763"/>
            <a:ext cx="24161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latin typeface="Tahoma" pitchFamily="34" charset="0"/>
                <a:cs typeface="Tahoma" pitchFamily="34" charset="0"/>
              </a:rPr>
              <a:t>- ЭТО превышение доходов бюджета над его расходами </a:t>
            </a:r>
            <a:endParaRPr lang="ru-RU" sz="13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33" name="Прямоугольник 15"/>
          <p:cNvSpPr>
            <a:spLocks noChangeArrowheads="1"/>
          </p:cNvSpPr>
          <p:nvPr/>
        </p:nvSpPr>
        <p:spPr bwMode="auto">
          <a:xfrm>
            <a:off x="6815138" y="2881313"/>
            <a:ext cx="21653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latin typeface="Tahoma" pitchFamily="34" charset="0"/>
                <a:cs typeface="Tahoma" pitchFamily="34" charset="0"/>
              </a:rPr>
              <a:t>- ЭТО превышение расходов бюджета над его доходами</a:t>
            </a:r>
          </a:p>
        </p:txBody>
      </p:sp>
      <p:pic>
        <p:nvPicPr>
          <p:cNvPr id="5134" name="Picture 2" descr="Составлена таблица изменений направлений расходов, применяем» — карточка  пользователя Елена П. в Яндекс.Коллекц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30713"/>
            <a:ext cx="1130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2" descr="Составлена таблица изменений направлений расходов, применяем» — карточка  пользователя Елена П. в Яндекс.Коллекц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47938"/>
            <a:ext cx="11652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/>
        </p:nvGraphicFramePr>
        <p:xfrm>
          <a:off x="396813" y="4209692"/>
          <a:ext cx="4623761" cy="138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819509" y="2449902"/>
          <a:ext cx="6185140" cy="1319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5138" name="Прямоугольник 18"/>
          <p:cNvSpPr>
            <a:spLocks noChangeArrowheads="1"/>
          </p:cNvSpPr>
          <p:nvPr/>
        </p:nvSpPr>
        <p:spPr bwMode="auto">
          <a:xfrm>
            <a:off x="595313" y="5727700"/>
            <a:ext cx="83931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latin typeface="Tahoma" pitchFamily="34" charset="0"/>
                <a:cs typeface="Tahoma" pitchFamily="34" charset="0"/>
              </a:rPr>
              <a:t>Сбалансированность бюджета означает равенство между суммарной величиной доходов бюджета и объёмом производимых расходов, является одним из принципов формирования и исполнения бюджета и является основополагающим требованием к органам, составляющим и утверждающим бюджет</a:t>
            </a:r>
            <a:endParaRPr lang="ru-RU" sz="13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Выноска со стрелкой вниз 19"/>
          <p:cNvSpPr/>
          <p:nvPr/>
        </p:nvSpPr>
        <p:spPr>
          <a:xfrm>
            <a:off x="5564188" y="4330700"/>
            <a:ext cx="2155825" cy="1301750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СБАЛАНСИРОВАНО</a:t>
            </a:r>
          </a:p>
        </p:txBody>
      </p:sp>
      <p:grpSp>
        <p:nvGrpSpPr>
          <p:cNvPr id="2" name="Группа 20"/>
          <p:cNvGrpSpPr/>
          <p:nvPr/>
        </p:nvGrpSpPr>
        <p:grpSpPr>
          <a:xfrm>
            <a:off x="4637838" y="4460997"/>
            <a:ext cx="765471" cy="765471"/>
            <a:chOff x="3719157" y="277185"/>
            <a:chExt cx="765471" cy="76547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2" name="Штриховая стрелка вправо 21"/>
            <p:cNvSpPr/>
            <p:nvPr/>
          </p:nvSpPr>
          <p:spPr>
            <a:xfrm>
              <a:off x="3719157" y="277185"/>
              <a:ext cx="765471" cy="765471"/>
            </a:xfrm>
            <a:prstGeom prst="stripedRightArrow">
              <a:avLst/>
            </a:prstGeom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Штриховая стрелка вправо 4"/>
            <p:cNvSpPr/>
            <p:nvPr/>
          </p:nvSpPr>
          <p:spPr>
            <a:xfrm>
              <a:off x="3838762" y="468553"/>
              <a:ext cx="454498" cy="382735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0" tIns="0" rIns="0" bIns="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100"/>
            </a:p>
          </p:txBody>
        </p:sp>
      </p:grpSp>
      <p:sp>
        <p:nvSpPr>
          <p:cNvPr id="5141" name="Прямоугольник 23"/>
          <p:cNvSpPr>
            <a:spLocks noChangeArrowheads="1"/>
          </p:cNvSpPr>
          <p:nvPr/>
        </p:nvSpPr>
        <p:spPr bwMode="auto">
          <a:xfrm>
            <a:off x="896938" y="0"/>
            <a:ext cx="7219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понятия и термины по бюджету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C9E56-9983-4F50-90C4-E4009D6F9D7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148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Прямоугольник 10"/>
          <p:cNvSpPr>
            <a:spLocks noChangeArrowheads="1"/>
          </p:cNvSpPr>
          <p:nvPr/>
        </p:nvSpPr>
        <p:spPr bwMode="auto">
          <a:xfrm>
            <a:off x="2330450" y="215900"/>
            <a:ext cx="5167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Понятие бюджетной системы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973229"/>
            <a:ext cx="3561907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система Российской Федерации 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370936" y="2915728"/>
          <a:ext cx="7699176" cy="365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57" name="Рисунок 3" descr="Minfin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26275" y="3100388"/>
            <a:ext cx="60801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Рисунок 13" descr="index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99288" y="4164013"/>
            <a:ext cx="719137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2" descr="ÐÐ°ÑÑÐ¸Ð½ÐºÐ¸ Ð¿Ð¾ Ð·Ð°Ð¿ÑÐ¾ÑÑ Ð³ÐµÑÐ± Ð½Ð¾Ð²Ð¾ÐºÑÐ·Ð½ÐµÑÐºÐ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4050" y="5199063"/>
            <a:ext cx="949325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Прямоугольник 22"/>
          <p:cNvSpPr>
            <a:spLocks noChangeArrowheads="1"/>
          </p:cNvSpPr>
          <p:nvPr/>
        </p:nvSpPr>
        <p:spPr bwMode="auto">
          <a:xfrm>
            <a:off x="3476625" y="955675"/>
            <a:ext cx="5529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ahoma" pitchFamily="34" charset="0"/>
                <a:cs typeface="Tahoma" pitchFamily="34" charset="0"/>
              </a:rPr>
              <a:t>Бюджетная система Российской Федерации представляет собой совокупность всех уровней</a:t>
            </a:r>
          </a:p>
          <a:p>
            <a:r>
              <a:rPr lang="ru-RU" sz="1600">
                <a:latin typeface="Tahoma" pitchFamily="34" charset="0"/>
                <a:cs typeface="Tahoma" pitchFamily="34" charset="0"/>
              </a:rPr>
              <a:t>бюджетов, основанная на экономических отношениях и государственном устройстве Российской Федерации, регулируемая законодательством РФ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DB4F1-CF47-4C38-AEE6-8F3F9B31D7C2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7172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Прямоугольник 10"/>
          <p:cNvSpPr>
            <a:spLocks noChangeArrowheads="1"/>
          </p:cNvSpPr>
          <p:nvPr/>
        </p:nvSpPr>
        <p:spPr bwMode="auto">
          <a:xfrm>
            <a:off x="173038" y="0"/>
            <a:ext cx="57102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ahoma" pitchFamily="34" charset="0"/>
                <a:cs typeface="Tahoma" pitchFamily="34" charset="0"/>
              </a:rPr>
              <a:t>Понятие бюджетного процесса и этапы бюджетного процесса</a:t>
            </a:r>
          </a:p>
        </p:txBody>
      </p:sp>
      <p:pic>
        <p:nvPicPr>
          <p:cNvPr id="7179" name="Picture 2" descr="C:\Users\les\Desktop\lesenka-na-prozrachnom-fo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1213" y="460375"/>
            <a:ext cx="7840662" cy="639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Прямоугольник 11"/>
          <p:cNvSpPr>
            <a:spLocks noChangeArrowheads="1"/>
          </p:cNvSpPr>
          <p:nvPr/>
        </p:nvSpPr>
        <p:spPr bwMode="auto">
          <a:xfrm>
            <a:off x="138113" y="1658938"/>
            <a:ext cx="3924300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ahoma" pitchFamily="34" charset="0"/>
                <a:cs typeface="Tahoma" pitchFamily="34" charset="0"/>
              </a:rPr>
              <a:t>деятельность органов государственной власти, органов местного самоуправления по составлению и утверждению бюджетов, исполнению бюджетов, контролю за их исполнением, утверждению бюджетной отчётности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196513"/>
            <a:ext cx="3987209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- это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56791" y="4783229"/>
            <a:ext cx="3987209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–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это</a:t>
            </a:r>
          </a:p>
        </p:txBody>
      </p:sp>
      <p:sp>
        <p:nvSpPr>
          <p:cNvPr id="7183" name="Прямоугольник 14"/>
          <p:cNvSpPr>
            <a:spLocks noChangeArrowheads="1"/>
          </p:cNvSpPr>
          <p:nvPr/>
        </p:nvSpPr>
        <p:spPr bwMode="auto">
          <a:xfrm>
            <a:off x="4965700" y="5233988"/>
            <a:ext cx="4051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ahoma" pitchFamily="34" charset="0"/>
                <a:cs typeface="Tahoma" pitchFamily="34" charset="0"/>
              </a:rPr>
              <a:t>цикл длинной 12 месяцев, включающий ежегодное формирование и исполнение бюджета</a:t>
            </a:r>
          </a:p>
        </p:txBody>
      </p:sp>
      <p:sp>
        <p:nvSpPr>
          <p:cNvPr id="7184" name="TextBox 15"/>
          <p:cNvSpPr txBox="1">
            <a:spLocks noChangeArrowheads="1"/>
          </p:cNvSpPr>
          <p:nvPr/>
        </p:nvSpPr>
        <p:spPr bwMode="auto">
          <a:xfrm rot="1574777">
            <a:off x="1604963" y="5838825"/>
            <a:ext cx="488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7185" name="TextBox 16"/>
          <p:cNvSpPr txBox="1">
            <a:spLocks noChangeArrowheads="1"/>
          </p:cNvSpPr>
          <p:nvPr/>
        </p:nvSpPr>
        <p:spPr bwMode="auto">
          <a:xfrm rot="1574777">
            <a:off x="4937125" y="2620963"/>
            <a:ext cx="4889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7186" name="TextBox 17"/>
          <p:cNvSpPr txBox="1">
            <a:spLocks noChangeArrowheads="1"/>
          </p:cNvSpPr>
          <p:nvPr/>
        </p:nvSpPr>
        <p:spPr bwMode="auto">
          <a:xfrm rot="1574777">
            <a:off x="3844925" y="369728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7187" name="TextBox 18"/>
          <p:cNvSpPr txBox="1">
            <a:spLocks noChangeArrowheads="1"/>
          </p:cNvSpPr>
          <p:nvPr/>
        </p:nvSpPr>
        <p:spPr bwMode="auto">
          <a:xfrm rot="1574777">
            <a:off x="2743200" y="479583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7188" name="TextBox 19"/>
          <p:cNvSpPr txBox="1">
            <a:spLocks noChangeArrowheads="1"/>
          </p:cNvSpPr>
          <p:nvPr/>
        </p:nvSpPr>
        <p:spPr bwMode="auto">
          <a:xfrm rot="1574777">
            <a:off x="6064250" y="153511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7189" name="Прямоугольник 20"/>
          <p:cNvSpPr>
            <a:spLocks noChangeArrowheads="1"/>
          </p:cNvSpPr>
          <p:nvPr/>
        </p:nvSpPr>
        <p:spPr bwMode="auto">
          <a:xfrm rot="1410891">
            <a:off x="1089025" y="4864100"/>
            <a:ext cx="2711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Составление проекта бюджета</a:t>
            </a:r>
          </a:p>
        </p:txBody>
      </p:sp>
      <p:sp>
        <p:nvSpPr>
          <p:cNvPr id="7190" name="Прямоугольник 21"/>
          <p:cNvSpPr>
            <a:spLocks noChangeArrowheads="1"/>
          </p:cNvSpPr>
          <p:nvPr/>
        </p:nvSpPr>
        <p:spPr bwMode="auto">
          <a:xfrm rot="1410891">
            <a:off x="2705100" y="3857625"/>
            <a:ext cx="255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</a:t>
            </a:r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бюджета</a:t>
            </a:r>
          </a:p>
        </p:txBody>
      </p:sp>
      <p:sp>
        <p:nvSpPr>
          <p:cNvPr id="7191" name="Прямоугольник 22"/>
          <p:cNvSpPr>
            <a:spLocks noChangeArrowheads="1"/>
          </p:cNvSpPr>
          <p:nvPr/>
        </p:nvSpPr>
        <p:spPr bwMode="auto">
          <a:xfrm rot="1410891">
            <a:off x="3802063" y="3189288"/>
            <a:ext cx="232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Исполнение бюджета</a:t>
            </a:r>
          </a:p>
        </p:txBody>
      </p:sp>
      <p:sp>
        <p:nvSpPr>
          <p:cNvPr id="7192" name="Прямоугольник 23"/>
          <p:cNvSpPr>
            <a:spLocks noChangeArrowheads="1"/>
          </p:cNvSpPr>
          <p:nvPr/>
        </p:nvSpPr>
        <p:spPr bwMode="auto">
          <a:xfrm rot="1410891">
            <a:off x="4848225" y="1430338"/>
            <a:ext cx="25669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отчета об исполнении бюджета</a:t>
            </a:r>
          </a:p>
        </p:txBody>
      </p:sp>
      <p:sp>
        <p:nvSpPr>
          <p:cNvPr id="7193" name="Прямоугольник 24"/>
          <p:cNvSpPr>
            <a:spLocks noChangeArrowheads="1"/>
          </p:cNvSpPr>
          <p:nvPr/>
        </p:nvSpPr>
        <p:spPr bwMode="auto">
          <a:xfrm rot="1410891">
            <a:off x="5888038" y="928688"/>
            <a:ext cx="27114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Осуществление финансового контроля на всех этапах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54965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6FC4C-A267-4196-974F-BE3EF5EBC01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8196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Прямоугольник 10"/>
          <p:cNvSpPr>
            <a:spLocks noChangeArrowheads="1"/>
          </p:cNvSpPr>
          <p:nvPr/>
        </p:nvSpPr>
        <p:spPr bwMode="auto">
          <a:xfrm>
            <a:off x="193675" y="180975"/>
            <a:ext cx="8716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ahoma" pitchFamily="34" charset="0"/>
                <a:cs typeface="Tahoma" pitchFamily="34" charset="0"/>
              </a:rPr>
              <a:t>Участники бюджетного процесса </a:t>
            </a:r>
          </a:p>
          <a:p>
            <a:pPr algn="ctr"/>
            <a:r>
              <a:rPr lang="ru-RU" sz="2800">
                <a:latin typeface="Tahoma" pitchFamily="34" charset="0"/>
                <a:cs typeface="Tahoma" pitchFamily="34" charset="0"/>
              </a:rPr>
              <a:t>Новокузнецкого городского округа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 rot="1574777">
            <a:off x="1604963" y="5838825"/>
            <a:ext cx="488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8204" name="TextBox 16"/>
          <p:cNvSpPr txBox="1">
            <a:spLocks noChangeArrowheads="1"/>
          </p:cNvSpPr>
          <p:nvPr/>
        </p:nvSpPr>
        <p:spPr bwMode="auto">
          <a:xfrm rot="1574777">
            <a:off x="4937125" y="2620963"/>
            <a:ext cx="4889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8205" name="TextBox 17"/>
          <p:cNvSpPr txBox="1">
            <a:spLocks noChangeArrowheads="1"/>
          </p:cNvSpPr>
          <p:nvPr/>
        </p:nvSpPr>
        <p:spPr bwMode="auto">
          <a:xfrm rot="1574777">
            <a:off x="3844925" y="369728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8206" name="TextBox 18"/>
          <p:cNvSpPr txBox="1">
            <a:spLocks noChangeArrowheads="1"/>
          </p:cNvSpPr>
          <p:nvPr/>
        </p:nvSpPr>
        <p:spPr bwMode="auto">
          <a:xfrm rot="1574777">
            <a:off x="2743200" y="479583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8207" name="TextBox 19"/>
          <p:cNvSpPr txBox="1">
            <a:spLocks noChangeArrowheads="1"/>
          </p:cNvSpPr>
          <p:nvPr/>
        </p:nvSpPr>
        <p:spPr bwMode="auto">
          <a:xfrm rot="1574777">
            <a:off x="6064250" y="153511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8208" name="Прямоугольник 21"/>
          <p:cNvSpPr>
            <a:spLocks noChangeArrowheads="1"/>
          </p:cNvSpPr>
          <p:nvPr/>
        </p:nvSpPr>
        <p:spPr bwMode="auto">
          <a:xfrm rot="1410891">
            <a:off x="2705100" y="3857625"/>
            <a:ext cx="255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</a:t>
            </a:r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бюджета</a:t>
            </a:r>
          </a:p>
        </p:txBody>
      </p:sp>
      <p:sp>
        <p:nvSpPr>
          <p:cNvPr id="8209" name="Прямоугольник 22"/>
          <p:cNvSpPr>
            <a:spLocks noChangeArrowheads="1"/>
          </p:cNvSpPr>
          <p:nvPr/>
        </p:nvSpPr>
        <p:spPr bwMode="auto">
          <a:xfrm rot="1410891">
            <a:off x="3802063" y="3189288"/>
            <a:ext cx="232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Исполнение бюджета</a:t>
            </a:r>
          </a:p>
        </p:txBody>
      </p:sp>
      <p:sp>
        <p:nvSpPr>
          <p:cNvPr id="8210" name="Прямоугольник 23"/>
          <p:cNvSpPr>
            <a:spLocks noChangeArrowheads="1"/>
          </p:cNvSpPr>
          <p:nvPr/>
        </p:nvSpPr>
        <p:spPr bwMode="auto">
          <a:xfrm rot="1410891">
            <a:off x="4848225" y="1430338"/>
            <a:ext cx="25669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отчета об исполнении бюджета</a:t>
            </a:r>
          </a:p>
        </p:txBody>
      </p:sp>
      <p:graphicFrame>
        <p:nvGraphicFramePr>
          <p:cNvPr id="30" name="Схема 29"/>
          <p:cNvGraphicFramePr/>
          <p:nvPr/>
        </p:nvGraphicFramePr>
        <p:xfrm>
          <a:off x="233916" y="1116419"/>
          <a:ext cx="8686800" cy="5528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65F389-958A-47C0-ADD3-A6EAD6AEB6C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9220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TextBox 15"/>
          <p:cNvSpPr txBox="1">
            <a:spLocks noChangeArrowheads="1"/>
          </p:cNvSpPr>
          <p:nvPr/>
        </p:nvSpPr>
        <p:spPr bwMode="auto">
          <a:xfrm rot="1574777">
            <a:off x="1604963" y="5838825"/>
            <a:ext cx="488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9227" name="TextBox 16"/>
          <p:cNvSpPr txBox="1">
            <a:spLocks noChangeArrowheads="1"/>
          </p:cNvSpPr>
          <p:nvPr/>
        </p:nvSpPr>
        <p:spPr bwMode="auto">
          <a:xfrm rot="1574777">
            <a:off x="4937125" y="2620963"/>
            <a:ext cx="4889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9228" name="TextBox 17"/>
          <p:cNvSpPr txBox="1">
            <a:spLocks noChangeArrowheads="1"/>
          </p:cNvSpPr>
          <p:nvPr/>
        </p:nvSpPr>
        <p:spPr bwMode="auto">
          <a:xfrm rot="1574777">
            <a:off x="3844925" y="369728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9229" name="TextBox 18"/>
          <p:cNvSpPr txBox="1">
            <a:spLocks noChangeArrowheads="1"/>
          </p:cNvSpPr>
          <p:nvPr/>
        </p:nvSpPr>
        <p:spPr bwMode="auto">
          <a:xfrm rot="1574777">
            <a:off x="2743200" y="479583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9230" name="TextBox 19"/>
          <p:cNvSpPr txBox="1">
            <a:spLocks noChangeArrowheads="1"/>
          </p:cNvSpPr>
          <p:nvPr/>
        </p:nvSpPr>
        <p:spPr bwMode="auto">
          <a:xfrm rot="1574777">
            <a:off x="6064250" y="153511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9231" name="Прямоугольник 20"/>
          <p:cNvSpPr>
            <a:spLocks noChangeArrowheads="1"/>
          </p:cNvSpPr>
          <p:nvPr/>
        </p:nvSpPr>
        <p:spPr bwMode="auto">
          <a:xfrm rot="1410891">
            <a:off x="1089025" y="4864100"/>
            <a:ext cx="2711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Составление проекта бюджета</a:t>
            </a:r>
          </a:p>
        </p:txBody>
      </p:sp>
      <p:sp>
        <p:nvSpPr>
          <p:cNvPr id="9232" name="Прямоугольник 21"/>
          <p:cNvSpPr>
            <a:spLocks noChangeArrowheads="1"/>
          </p:cNvSpPr>
          <p:nvPr/>
        </p:nvSpPr>
        <p:spPr bwMode="auto">
          <a:xfrm rot="1410891">
            <a:off x="2705100" y="3857625"/>
            <a:ext cx="255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</a:t>
            </a:r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бюджета</a:t>
            </a:r>
          </a:p>
        </p:txBody>
      </p:sp>
      <p:sp>
        <p:nvSpPr>
          <p:cNvPr id="9233" name="Прямоугольник 22"/>
          <p:cNvSpPr>
            <a:spLocks noChangeArrowheads="1"/>
          </p:cNvSpPr>
          <p:nvPr/>
        </p:nvSpPr>
        <p:spPr bwMode="auto">
          <a:xfrm rot="1410891">
            <a:off x="3802063" y="3189288"/>
            <a:ext cx="232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Исполнение бюджета</a:t>
            </a:r>
          </a:p>
        </p:txBody>
      </p:sp>
      <p:sp>
        <p:nvSpPr>
          <p:cNvPr id="9234" name="Прямоугольник 23"/>
          <p:cNvSpPr>
            <a:spLocks noChangeArrowheads="1"/>
          </p:cNvSpPr>
          <p:nvPr/>
        </p:nvSpPr>
        <p:spPr bwMode="auto">
          <a:xfrm rot="1410891">
            <a:off x="4848225" y="1430338"/>
            <a:ext cx="25669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отчета об исполнении бюджета</a:t>
            </a:r>
          </a:p>
        </p:txBody>
      </p:sp>
      <p:sp>
        <p:nvSpPr>
          <p:cNvPr id="9235" name="Прямоугольник 24"/>
          <p:cNvSpPr>
            <a:spLocks noChangeArrowheads="1"/>
          </p:cNvSpPr>
          <p:nvPr/>
        </p:nvSpPr>
        <p:spPr bwMode="auto">
          <a:xfrm rot="1410891">
            <a:off x="5888038" y="928688"/>
            <a:ext cx="27114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Осуществление финансового контроля на всех этапах</a:t>
            </a:r>
          </a:p>
        </p:txBody>
      </p:sp>
      <p:graphicFrame>
        <p:nvGraphicFramePr>
          <p:cNvPr id="20" name="Схема 19"/>
          <p:cNvGraphicFramePr/>
          <p:nvPr/>
        </p:nvGraphicFramePr>
        <p:xfrm>
          <a:off x="297713" y="552893"/>
          <a:ext cx="8623004" cy="6156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37" name="Прямоугольник 10"/>
          <p:cNvSpPr>
            <a:spLocks noChangeArrowheads="1"/>
          </p:cNvSpPr>
          <p:nvPr/>
        </p:nvSpPr>
        <p:spPr bwMode="auto">
          <a:xfrm>
            <a:off x="257175" y="0"/>
            <a:ext cx="8716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08977-AEDA-418C-A65C-BA419EC7637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0244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Прямоугольник 10"/>
          <p:cNvSpPr>
            <a:spLocks noChangeArrowheads="1"/>
          </p:cNvSpPr>
          <p:nvPr/>
        </p:nvSpPr>
        <p:spPr bwMode="auto">
          <a:xfrm>
            <a:off x="1044575" y="184150"/>
            <a:ext cx="7245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941331"/>
            <a:ext cx="248801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Под налогом 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370936" y="2915728"/>
          <a:ext cx="8432822" cy="365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53" name="Рисунок 3" descr="Minfin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51788" y="3100388"/>
            <a:ext cx="6080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Рисунок 13" descr="index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96238" y="4152900"/>
            <a:ext cx="65722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5" name="Прямоугольник 22"/>
          <p:cNvSpPr>
            <a:spLocks noChangeArrowheads="1"/>
          </p:cNvSpPr>
          <p:nvPr/>
        </p:nvSpPr>
        <p:spPr bwMode="auto">
          <a:xfrm>
            <a:off x="2317750" y="944563"/>
            <a:ext cx="65182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понимается обязательный, индивидуальный безвозмездный платеж, взимаемый с организаций и физических лиц в целях финансового обеспечения деятельности государства и(или) муниципальных образований</a:t>
            </a:r>
            <a:endParaRPr lang="ru-RU" sz="16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9989" y="2369639"/>
            <a:ext cx="866199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В Российской Федерации установлены следующие виды налогов:</a:t>
            </a:r>
          </a:p>
        </p:txBody>
      </p:sp>
      <p:sp>
        <p:nvSpPr>
          <p:cNvPr id="10257" name="TextBox 18"/>
          <p:cNvSpPr txBox="1">
            <a:spLocks noChangeArrowheads="1"/>
          </p:cNvSpPr>
          <p:nvPr/>
        </p:nvSpPr>
        <p:spPr bwMode="auto">
          <a:xfrm>
            <a:off x="4071938" y="5124450"/>
            <a:ext cx="39560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ahoma" pitchFamily="34" charset="0"/>
                <a:cs typeface="Tahoma" pitchFamily="34" charset="0"/>
              </a:rPr>
              <a:t>установлены Налоговым кодексом РФ и нормативными правовыми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</a:r>
          </a:p>
        </p:txBody>
      </p:sp>
      <p:sp>
        <p:nvSpPr>
          <p:cNvPr id="10258" name="TextBox 19"/>
          <p:cNvSpPr txBox="1">
            <a:spLocks noChangeArrowheads="1"/>
          </p:cNvSpPr>
          <p:nvPr/>
        </p:nvSpPr>
        <p:spPr bwMode="auto">
          <a:xfrm>
            <a:off x="4986338" y="4086225"/>
            <a:ext cx="28289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ahoma" pitchFamily="34" charset="0"/>
                <a:cs typeface="Tahoma" pitchFamily="34" charset="0"/>
              </a:rPr>
              <a:t>установлены Налоговым кодексом РФ и законами субъектов РФ, обязательны к уплате на территориях соответствующих субъектов РФ</a:t>
            </a:r>
          </a:p>
        </p:txBody>
      </p:sp>
      <p:sp>
        <p:nvSpPr>
          <p:cNvPr id="10259" name="TextBox 20"/>
          <p:cNvSpPr txBox="1">
            <a:spLocks noChangeArrowheads="1"/>
          </p:cNvSpPr>
          <p:nvPr/>
        </p:nvSpPr>
        <p:spPr bwMode="auto">
          <a:xfrm>
            <a:off x="4948238" y="3148013"/>
            <a:ext cx="2536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Tahoma" pitchFamily="34" charset="0"/>
                <a:cs typeface="Tahoma" pitchFamily="34" charset="0"/>
              </a:rPr>
              <a:t>установлены Налоговым кодексом РФ и обязательны к уплате на всей территории РФ</a:t>
            </a:r>
          </a:p>
        </p:txBody>
      </p:sp>
      <p:pic>
        <p:nvPicPr>
          <p:cNvPr id="10260" name="Рисунок 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80375" y="5294313"/>
            <a:ext cx="5238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les\Desktop\Безымянный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11000" contras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3FAAA-C2A6-4522-B170-7E333D90FFA6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1268" name="AutoShape 2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AutoShape 4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AutoShape 6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AutoShape 8" descr="Районы Новокузнецка на карте с улицами"/>
          <p:cNvSpPr>
            <a:spLocks noChangeAspect="1" noChangeArrowheads="1"/>
          </p:cNvSpPr>
          <p:nvPr/>
        </p:nvSpPr>
        <p:spPr bwMode="auto">
          <a:xfrm>
            <a:off x="123825" y="-152400"/>
            <a:ext cx="2413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AutoShape 10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AutoShape 12" descr="https://sanatoriirf.ru/assets/images/goroda-rf/novokuzneck/novokuzneck-karta-rajonov.jpg"/>
          <p:cNvSpPr>
            <a:spLocks noChangeAspect="1" noChangeArrowheads="1"/>
          </p:cNvSpPr>
          <p:nvPr/>
        </p:nvSpPr>
        <p:spPr bwMode="auto">
          <a:xfrm>
            <a:off x="123825" y="-2500313"/>
            <a:ext cx="3914775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TextBox 15"/>
          <p:cNvSpPr txBox="1">
            <a:spLocks noChangeArrowheads="1"/>
          </p:cNvSpPr>
          <p:nvPr/>
        </p:nvSpPr>
        <p:spPr bwMode="auto">
          <a:xfrm rot="1574777">
            <a:off x="1604963" y="5838825"/>
            <a:ext cx="488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11275" name="TextBox 16"/>
          <p:cNvSpPr txBox="1">
            <a:spLocks noChangeArrowheads="1"/>
          </p:cNvSpPr>
          <p:nvPr/>
        </p:nvSpPr>
        <p:spPr bwMode="auto">
          <a:xfrm rot="1574777">
            <a:off x="4937125" y="2620963"/>
            <a:ext cx="4889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4</a:t>
            </a:r>
          </a:p>
        </p:txBody>
      </p:sp>
      <p:sp>
        <p:nvSpPr>
          <p:cNvPr id="11276" name="TextBox 17"/>
          <p:cNvSpPr txBox="1">
            <a:spLocks noChangeArrowheads="1"/>
          </p:cNvSpPr>
          <p:nvPr/>
        </p:nvSpPr>
        <p:spPr bwMode="auto">
          <a:xfrm rot="1574777">
            <a:off x="3844925" y="369728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11277" name="TextBox 18"/>
          <p:cNvSpPr txBox="1">
            <a:spLocks noChangeArrowheads="1"/>
          </p:cNvSpPr>
          <p:nvPr/>
        </p:nvSpPr>
        <p:spPr bwMode="auto">
          <a:xfrm rot="1574777">
            <a:off x="2743200" y="4795838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11278" name="TextBox 19"/>
          <p:cNvSpPr txBox="1">
            <a:spLocks noChangeArrowheads="1"/>
          </p:cNvSpPr>
          <p:nvPr/>
        </p:nvSpPr>
        <p:spPr bwMode="auto">
          <a:xfrm rot="1574777">
            <a:off x="6064250" y="153511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5</a:t>
            </a:r>
          </a:p>
        </p:txBody>
      </p:sp>
      <p:sp>
        <p:nvSpPr>
          <p:cNvPr id="11279" name="Прямоугольник 20"/>
          <p:cNvSpPr>
            <a:spLocks noChangeArrowheads="1"/>
          </p:cNvSpPr>
          <p:nvPr/>
        </p:nvSpPr>
        <p:spPr bwMode="auto">
          <a:xfrm rot="1410891">
            <a:off x="1089025" y="4864100"/>
            <a:ext cx="2711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Составление проекта бюджета</a:t>
            </a:r>
          </a:p>
        </p:txBody>
      </p:sp>
      <p:sp>
        <p:nvSpPr>
          <p:cNvPr id="11280" name="Прямоугольник 21"/>
          <p:cNvSpPr>
            <a:spLocks noChangeArrowheads="1"/>
          </p:cNvSpPr>
          <p:nvPr/>
        </p:nvSpPr>
        <p:spPr bwMode="auto">
          <a:xfrm rot="1410891">
            <a:off x="2705100" y="3857625"/>
            <a:ext cx="2552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</a:t>
            </a:r>
          </a:p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бюджета</a:t>
            </a:r>
          </a:p>
        </p:txBody>
      </p:sp>
      <p:sp>
        <p:nvSpPr>
          <p:cNvPr id="11281" name="Прямоугольник 22"/>
          <p:cNvSpPr>
            <a:spLocks noChangeArrowheads="1"/>
          </p:cNvSpPr>
          <p:nvPr/>
        </p:nvSpPr>
        <p:spPr bwMode="auto">
          <a:xfrm rot="1410891">
            <a:off x="3802063" y="3189288"/>
            <a:ext cx="2328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Исполнение бюджета</a:t>
            </a:r>
          </a:p>
        </p:txBody>
      </p:sp>
      <p:sp>
        <p:nvSpPr>
          <p:cNvPr id="11282" name="Прямоугольник 23"/>
          <p:cNvSpPr>
            <a:spLocks noChangeArrowheads="1"/>
          </p:cNvSpPr>
          <p:nvPr/>
        </p:nvSpPr>
        <p:spPr bwMode="auto">
          <a:xfrm rot="1410891">
            <a:off x="4848225" y="1430338"/>
            <a:ext cx="25669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Рассмотрение и утверждение отчета об исполнении бюджета</a:t>
            </a:r>
          </a:p>
        </p:txBody>
      </p:sp>
      <p:sp>
        <p:nvSpPr>
          <p:cNvPr id="11283" name="Прямоугольник 24"/>
          <p:cNvSpPr>
            <a:spLocks noChangeArrowheads="1"/>
          </p:cNvSpPr>
          <p:nvPr/>
        </p:nvSpPr>
        <p:spPr bwMode="auto">
          <a:xfrm rot="1410891">
            <a:off x="5888038" y="928688"/>
            <a:ext cx="27114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Осуществление финансового контроля на всех этапах</a:t>
            </a:r>
          </a:p>
        </p:txBody>
      </p:sp>
      <p:graphicFrame>
        <p:nvGraphicFramePr>
          <p:cNvPr id="20" name="Схема 19"/>
          <p:cNvGraphicFramePr/>
          <p:nvPr/>
        </p:nvGraphicFramePr>
        <p:xfrm>
          <a:off x="393405" y="1020725"/>
          <a:ext cx="8410353" cy="5624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85" name="Прямоугольник 10"/>
          <p:cNvSpPr>
            <a:spLocks noChangeArrowheads="1"/>
          </p:cNvSpPr>
          <p:nvPr/>
        </p:nvSpPr>
        <p:spPr bwMode="auto">
          <a:xfrm>
            <a:off x="1044575" y="184150"/>
            <a:ext cx="7245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Основные термины и понятия по бюджету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41616</TotalTime>
  <Words>1038</Words>
  <Application>Microsoft Office PowerPoint</Application>
  <PresentationFormat>Экран (4:3)</PresentationFormat>
  <Paragraphs>194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Путеводитель по бюджету города Новокузнецка на 2014-2016</dc:title>
  <dc:creator>Савенкова Марина Владиславовна</dc:creator>
  <cp:lastModifiedBy>Лошкова</cp:lastModifiedBy>
  <cp:revision>2230</cp:revision>
  <cp:lastPrinted>2014-08-21T03:48:10Z</cp:lastPrinted>
  <dcterms:created xsi:type="dcterms:W3CDTF">2014-08-12T01:38:09Z</dcterms:created>
  <dcterms:modified xsi:type="dcterms:W3CDTF">2022-06-03T03:03:05Z</dcterms:modified>
</cp:coreProperties>
</file>